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notesSlides/notesSlide11.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74"/>
  </p:notesMasterIdLst>
  <p:sldIdLst>
    <p:sldId id="323" r:id="rId4"/>
    <p:sldId id="342" r:id="rId5"/>
    <p:sldId id="322" r:id="rId6"/>
    <p:sldId id="327" r:id="rId7"/>
    <p:sldId id="325" r:id="rId8"/>
    <p:sldId id="326" r:id="rId9"/>
    <p:sldId id="328" r:id="rId10"/>
    <p:sldId id="329" r:id="rId11"/>
    <p:sldId id="330" r:id="rId12"/>
    <p:sldId id="331" r:id="rId13"/>
    <p:sldId id="332" r:id="rId14"/>
    <p:sldId id="333" r:id="rId15"/>
    <p:sldId id="334" r:id="rId16"/>
    <p:sldId id="335" r:id="rId17"/>
    <p:sldId id="336" r:id="rId18"/>
    <p:sldId id="337" r:id="rId19"/>
    <p:sldId id="338" r:id="rId20"/>
    <p:sldId id="339" r:id="rId21"/>
    <p:sldId id="340" r:id="rId22"/>
    <p:sldId id="341" r:id="rId23"/>
    <p:sldId id="344" r:id="rId24"/>
    <p:sldId id="345" r:id="rId25"/>
    <p:sldId id="346" r:id="rId26"/>
    <p:sldId id="347" r:id="rId27"/>
    <p:sldId id="348" r:id="rId28"/>
    <p:sldId id="349" r:id="rId29"/>
    <p:sldId id="350" r:id="rId30"/>
    <p:sldId id="351" r:id="rId31"/>
    <p:sldId id="352" r:id="rId32"/>
    <p:sldId id="257" r:id="rId33"/>
    <p:sldId id="258" r:id="rId34"/>
    <p:sldId id="259" r:id="rId35"/>
    <p:sldId id="261" r:id="rId36"/>
    <p:sldId id="262" r:id="rId37"/>
    <p:sldId id="263" r:id="rId38"/>
    <p:sldId id="264" r:id="rId39"/>
    <p:sldId id="265" r:id="rId40"/>
    <p:sldId id="266" r:id="rId41"/>
    <p:sldId id="267" r:id="rId42"/>
    <p:sldId id="268" r:id="rId43"/>
    <p:sldId id="260" r:id="rId44"/>
    <p:sldId id="269" r:id="rId45"/>
    <p:sldId id="270" r:id="rId46"/>
    <p:sldId id="305" r:id="rId47"/>
    <p:sldId id="271"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20" r:id="rId62"/>
    <p:sldId id="321" r:id="rId63"/>
    <p:sldId id="353" r:id="rId64"/>
    <p:sldId id="354" r:id="rId65"/>
    <p:sldId id="355" r:id="rId66"/>
    <p:sldId id="356" r:id="rId67"/>
    <p:sldId id="357" r:id="rId68"/>
    <p:sldId id="358" r:id="rId69"/>
    <p:sldId id="359" r:id="rId70"/>
    <p:sldId id="360" r:id="rId71"/>
    <p:sldId id="361" r:id="rId72"/>
    <p:sldId id="362"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16" Type="http://schemas.openxmlformats.org/officeDocument/2006/relationships/slide" Target="slides/slide1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notesMaster" Target="notesMasters/notesMaster1.xml"/><Relationship Id="rId79" Type="http://schemas.openxmlformats.org/officeDocument/2006/relationships/customXml" Target="../customXml/item1.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customXml" Target="../customXml/item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4FD42-B2A9-4B97-A82D-08CA24BFFF5B}" type="datetimeFigureOut">
              <a:rPr lang="en-IN" smtClean="0"/>
              <a:t>05-10-2022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FB8F43-3310-42BB-A2CE-ACE5B5A96B1A}" type="slidenum">
              <a:rPr lang="en-IN" smtClean="0"/>
              <a:t>‹#›</a:t>
            </a:fld>
            <a:endParaRPr lang="en-IN"/>
          </a:p>
        </p:txBody>
      </p:sp>
    </p:spTree>
    <p:extLst>
      <p:ext uri="{BB962C8B-B14F-4D97-AF65-F5344CB8AC3E}">
        <p14:creationId xmlns:p14="http://schemas.microsoft.com/office/powerpoint/2010/main" val="2104068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spcBef>
                <a:spcPct val="30000"/>
              </a:spcBef>
              <a:defRPr sz="1200">
                <a:solidFill>
                  <a:schemeClr val="tx1"/>
                </a:solidFill>
                <a:latin typeface="Times New Roman" panose="02020603050405020304" pitchFamily="18" charset="0"/>
                <a:ea typeface="MS PGothic" panose="020B0600070205080204" pitchFamily="34" charset="-128"/>
              </a:defRPr>
            </a:lvl1pPr>
            <a:lvl2pPr marL="742950" indent="-285750" defTabSz="930275">
              <a:spcBef>
                <a:spcPct val="30000"/>
              </a:spcBef>
              <a:defRPr sz="1200">
                <a:solidFill>
                  <a:schemeClr val="tx1"/>
                </a:solidFill>
                <a:latin typeface="Times New Roman" panose="02020603050405020304" pitchFamily="18" charset="0"/>
                <a:ea typeface="MS PGothic" panose="020B0600070205080204" pitchFamily="34" charset="-128"/>
              </a:defRPr>
            </a:lvl2pPr>
            <a:lvl3pPr marL="11430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3pPr>
            <a:lvl4pPr marL="16002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4pPr>
            <a:lvl5pPr marL="2057400" indent="-228600" defTabSz="930275">
              <a:spcBef>
                <a:spcPct val="30000"/>
              </a:spcBef>
              <a:defRPr sz="1200">
                <a:solidFill>
                  <a:schemeClr val="tx1"/>
                </a:solidFill>
                <a:latin typeface="Times New Roman" panose="02020603050405020304" pitchFamily="18" charset="0"/>
                <a:ea typeface="MS PGothic" panose="020B0600070205080204" pitchFamily="34" charset="-128"/>
              </a:defRPr>
            </a:lvl5pPr>
            <a:lvl6pPr marL="25146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6pPr>
            <a:lvl7pPr marL="29718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7pPr>
            <a:lvl8pPr marL="34290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8pPr>
            <a:lvl9pPr marL="3886200" indent="-228600" defTabSz="930275" eaLnBrk="0" fontAlgn="base" hangingPunct="0">
              <a:spcBef>
                <a:spcPct val="30000"/>
              </a:spcBef>
              <a:spcAft>
                <a:spcPct val="0"/>
              </a:spcAft>
              <a:defRPr sz="1200">
                <a:solidFill>
                  <a:schemeClr val="tx1"/>
                </a:solidFill>
                <a:latin typeface="Times New Roman" panose="02020603050405020304" pitchFamily="18"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27CA5AA0-1123-486B-863A-EBFFA7638EBC}" type="slidenum">
              <a:rPr kumimoji="0" lang="en-US" altLang="en-US" sz="1300" b="0" i="0" u="none" strike="noStrike" kern="1200" cap="none" spc="0" normalizeH="0" baseline="0" noProof="0" smtClean="0">
                <a:ln>
                  <a:noFill/>
                </a:ln>
                <a:solidFill>
                  <a:srgbClr val="000000"/>
                </a:solidFill>
                <a:effectLst/>
                <a:uLnTx/>
                <a:uFillTx/>
                <a:latin typeface="Times New Roman" panose="02020603050405020304" pitchFamily="18"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44</a:t>
            </a:fld>
            <a:endParaRPr kumimoji="0" lang="en-US" altLang="en-US" sz="1300" b="0" i="0" u="none" strike="noStrike" kern="1200" cap="none" spc="0" normalizeH="0" baseline="0" noProof="0">
              <a:ln>
                <a:noFill/>
              </a:ln>
              <a:solidFill>
                <a:srgbClr val="000000"/>
              </a:solidFill>
              <a:effectLst/>
              <a:uLnTx/>
              <a:uFillTx/>
              <a:latin typeface="Times New Roman" panose="02020603050405020304" pitchFamily="18"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5083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BDB84AE-78AB-498D-AC87-1CA0863F4034}"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69</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40354" name="Rectangle 2"/>
          <p:cNvSpPr>
            <a:spLocks noGrp="1" noRot="1" noChangeAspect="1" noChangeArrowheads="1" noTextEdit="1"/>
          </p:cNvSpPr>
          <p:nvPr>
            <p:ph type="sldImg"/>
          </p:nvPr>
        </p:nvSpPr>
        <p:spPr>
          <a:ln/>
        </p:spPr>
      </p:sp>
      <p:sp>
        <p:nvSpPr>
          <p:cNvPr id="74035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250715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C3A4758-E556-465F-A935-3C3E40DD4EC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70</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42402" name="Rectangle 2"/>
          <p:cNvSpPr>
            <a:spLocks noGrp="1" noRot="1" noChangeAspect="1" noChangeArrowheads="1" noTextEdit="1"/>
          </p:cNvSpPr>
          <p:nvPr>
            <p:ph type="sldImg"/>
          </p:nvPr>
        </p:nvSpPr>
        <p:spPr>
          <a:ln/>
        </p:spPr>
      </p:sp>
      <p:sp>
        <p:nvSpPr>
          <p:cNvPr id="7424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22361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AC2FA58-47A6-4F5B-861F-4DFDB6CC59AC}"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61</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23970" name="Rectangle 2"/>
          <p:cNvSpPr>
            <a:spLocks noGrp="1" noRot="1" noChangeAspect="1" noChangeArrowheads="1" noTextEdit="1"/>
          </p:cNvSpPr>
          <p:nvPr>
            <p:ph type="sldImg"/>
          </p:nvPr>
        </p:nvSpPr>
        <p:spPr>
          <a:ln/>
        </p:spPr>
      </p:sp>
      <p:sp>
        <p:nvSpPr>
          <p:cNvPr id="72397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40012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3AB0CF4-202C-48E1-B25F-2424841B2278}"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62</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26018" name="Rectangle 2"/>
          <p:cNvSpPr>
            <a:spLocks noGrp="1" noRot="1" noChangeAspect="1" noChangeArrowheads="1" noTextEdit="1"/>
          </p:cNvSpPr>
          <p:nvPr>
            <p:ph type="sldImg"/>
          </p:nvPr>
        </p:nvSpPr>
        <p:spPr>
          <a:ln/>
        </p:spPr>
      </p:sp>
      <p:sp>
        <p:nvSpPr>
          <p:cNvPr id="726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884199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6FDBF1B-ABBF-4212-8B88-01E8657A6FF7}"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63</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28066" name="Rectangle 2"/>
          <p:cNvSpPr>
            <a:spLocks noGrp="1" noRot="1" noChangeAspect="1" noChangeArrowheads="1" noTextEdit="1"/>
          </p:cNvSpPr>
          <p:nvPr>
            <p:ph type="sldImg"/>
          </p:nvPr>
        </p:nvSpPr>
        <p:spPr>
          <a:ln/>
        </p:spPr>
      </p:sp>
      <p:sp>
        <p:nvSpPr>
          <p:cNvPr id="7280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451567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7B40E2F-3A38-4C23-B262-1ED413764826}"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64</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30114" name="Rectangle 2"/>
          <p:cNvSpPr>
            <a:spLocks noGrp="1" noRot="1" noChangeAspect="1" noChangeArrowheads="1" noTextEdit="1"/>
          </p:cNvSpPr>
          <p:nvPr>
            <p:ph type="sldImg"/>
          </p:nvPr>
        </p:nvSpPr>
        <p:spPr>
          <a:ln/>
        </p:spPr>
      </p:sp>
      <p:sp>
        <p:nvSpPr>
          <p:cNvPr id="73011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6118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C7F66C8-F622-4593-BD78-338F3D085C6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65</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32162" name="Rectangle 2"/>
          <p:cNvSpPr>
            <a:spLocks noGrp="1" noRot="1" noChangeAspect="1" noChangeArrowheads="1" noTextEdit="1"/>
          </p:cNvSpPr>
          <p:nvPr>
            <p:ph type="sldImg"/>
          </p:nvPr>
        </p:nvSpPr>
        <p:spPr>
          <a:ln/>
        </p:spPr>
      </p:sp>
      <p:sp>
        <p:nvSpPr>
          <p:cNvPr id="7321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977686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FFB6C4D6-E84F-4709-AEF6-F1D08EB6A65A}"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66</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34210" name="Rectangle 2"/>
          <p:cNvSpPr>
            <a:spLocks noGrp="1" noRot="1" noChangeAspect="1" noChangeArrowheads="1" noTextEdit="1"/>
          </p:cNvSpPr>
          <p:nvPr>
            <p:ph type="sldImg"/>
          </p:nvPr>
        </p:nvSpPr>
        <p:spPr>
          <a:ln/>
        </p:spPr>
      </p:sp>
      <p:sp>
        <p:nvSpPr>
          <p:cNvPr id="7342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912346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32384F7-55C7-40DE-A712-50427D37BC0D}"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67</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36258" name="Rectangle 2"/>
          <p:cNvSpPr>
            <a:spLocks noGrp="1" noRot="1" noChangeAspect="1" noChangeArrowheads="1" noTextEdit="1"/>
          </p:cNvSpPr>
          <p:nvPr>
            <p:ph type="sldImg"/>
          </p:nvPr>
        </p:nvSpPr>
        <p:spPr>
          <a:ln/>
        </p:spPr>
      </p:sp>
      <p:sp>
        <p:nvSpPr>
          <p:cNvPr id="73625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373385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F074247-FAF0-4C5A-B122-9E8C6AA2FE89}" type="slidenum">
              <a:rPr kumimoji="0" lang="en-CA" altLang="en-US" sz="1200" b="0" i="0" u="none" strike="noStrike" kern="1200" cap="none" spc="0" normalizeH="0" baseline="0" noProof="0" smtClean="0">
                <a:ln>
                  <a:noFill/>
                </a:ln>
                <a:solidFill>
                  <a:srgbClr val="000000"/>
                </a:solidFill>
                <a:effectLst/>
                <a:uLnTx/>
                <a:uFillTx/>
                <a:latin typeface="Tahoma" panose="020B060403050404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68</a:t>
            </a:fld>
            <a:endParaRPr kumimoji="0" lang="en-CA" altLang="en-US" sz="1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738306" name="Rectangle 2"/>
          <p:cNvSpPr>
            <a:spLocks noGrp="1" noRot="1" noChangeAspect="1" noChangeArrowheads="1" noTextEdit="1"/>
          </p:cNvSpPr>
          <p:nvPr>
            <p:ph type="sldImg"/>
          </p:nvPr>
        </p:nvSpPr>
        <p:spPr>
          <a:ln/>
        </p:spPr>
      </p:sp>
      <p:sp>
        <p:nvSpPr>
          <p:cNvPr id="73830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7396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www.db-book.com/" TargetMode="External"/><Relationship Id="rId2" Type="http://schemas.openxmlformats.org/officeDocument/2006/relationships/oleObject" Target="../embeddings/oleObject1.bin"/><Relationship Id="rId1" Type="http://schemas.openxmlformats.org/officeDocument/2006/relationships/slideMaster" Target="../slideMasters/slideMaster2.xml"/><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 Id="rId4" Type="http://schemas.openxmlformats.org/officeDocument/2006/relationships/image" Target="../media/image5.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7329-616E-1ADC-B73D-88FB97E124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05263460-2D31-ADE1-F9AB-85F4E86656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259C3DA4-F723-5DBE-6859-CF652E799D3D}"/>
              </a:ext>
            </a:extLst>
          </p:cNvPr>
          <p:cNvSpPr>
            <a:spLocks noGrp="1"/>
          </p:cNvSpPr>
          <p:nvPr>
            <p:ph type="dt" sz="half" idx="10"/>
          </p:nvPr>
        </p:nvSpPr>
        <p:spPr/>
        <p:txBody>
          <a:bodyPr/>
          <a:lstStyle/>
          <a:p>
            <a:fld id="{B5057E4C-A7C9-46FE-AEBD-A4F61BDCD0AE}" type="datetimeFigureOut">
              <a:rPr lang="en-IN" smtClean="0"/>
              <a:t>05-10-2022</a:t>
            </a:fld>
            <a:endParaRPr lang="en-IN"/>
          </a:p>
        </p:txBody>
      </p:sp>
      <p:sp>
        <p:nvSpPr>
          <p:cNvPr id="5" name="Footer Placeholder 4">
            <a:extLst>
              <a:ext uri="{FF2B5EF4-FFF2-40B4-BE49-F238E27FC236}">
                <a16:creationId xmlns:a16="http://schemas.microsoft.com/office/drawing/2014/main" id="{9BF6E530-86A7-1287-F220-3E684AC257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D01422-D87F-EA42-9994-9E0328A2FD6C}"/>
              </a:ext>
            </a:extLst>
          </p:cNvPr>
          <p:cNvSpPr>
            <a:spLocks noGrp="1"/>
          </p:cNvSpPr>
          <p:nvPr>
            <p:ph type="sldNum" sz="quarter" idx="12"/>
          </p:nvPr>
        </p:nvSpPr>
        <p:spPr/>
        <p:txBody>
          <a:bodyPr/>
          <a:lstStyle/>
          <a:p>
            <a:fld id="{5804DD69-4994-4960-93EF-A7AFF3B3A53B}" type="slidenum">
              <a:rPr lang="en-IN" smtClean="0"/>
              <a:t>‹#›</a:t>
            </a:fld>
            <a:endParaRPr lang="en-IN"/>
          </a:p>
        </p:txBody>
      </p:sp>
    </p:spTree>
    <p:extLst>
      <p:ext uri="{BB962C8B-B14F-4D97-AF65-F5344CB8AC3E}">
        <p14:creationId xmlns:p14="http://schemas.microsoft.com/office/powerpoint/2010/main" val="4126049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93B09-7C99-67DA-4A72-40217F47E32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F12ED5B-267B-AD9A-B0E4-A463E6D117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7721C73-93BD-89DF-5F64-0617597C8154}"/>
              </a:ext>
            </a:extLst>
          </p:cNvPr>
          <p:cNvSpPr>
            <a:spLocks noGrp="1"/>
          </p:cNvSpPr>
          <p:nvPr>
            <p:ph type="dt" sz="half" idx="10"/>
          </p:nvPr>
        </p:nvSpPr>
        <p:spPr/>
        <p:txBody>
          <a:bodyPr/>
          <a:lstStyle/>
          <a:p>
            <a:fld id="{B5057E4C-A7C9-46FE-AEBD-A4F61BDCD0AE}" type="datetimeFigureOut">
              <a:rPr lang="en-IN" smtClean="0"/>
              <a:t>05-10-2022</a:t>
            </a:fld>
            <a:endParaRPr lang="en-IN"/>
          </a:p>
        </p:txBody>
      </p:sp>
      <p:sp>
        <p:nvSpPr>
          <p:cNvPr id="5" name="Footer Placeholder 4">
            <a:extLst>
              <a:ext uri="{FF2B5EF4-FFF2-40B4-BE49-F238E27FC236}">
                <a16:creationId xmlns:a16="http://schemas.microsoft.com/office/drawing/2014/main" id="{9050300B-ABD7-B359-C462-43ED715FD5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7048167-85FB-09C6-426B-A31874268E28}"/>
              </a:ext>
            </a:extLst>
          </p:cNvPr>
          <p:cNvSpPr>
            <a:spLocks noGrp="1"/>
          </p:cNvSpPr>
          <p:nvPr>
            <p:ph type="sldNum" sz="quarter" idx="12"/>
          </p:nvPr>
        </p:nvSpPr>
        <p:spPr/>
        <p:txBody>
          <a:bodyPr/>
          <a:lstStyle/>
          <a:p>
            <a:fld id="{5804DD69-4994-4960-93EF-A7AFF3B3A53B}" type="slidenum">
              <a:rPr lang="en-IN" smtClean="0"/>
              <a:t>‹#›</a:t>
            </a:fld>
            <a:endParaRPr lang="en-IN"/>
          </a:p>
        </p:txBody>
      </p:sp>
    </p:spTree>
    <p:extLst>
      <p:ext uri="{BB962C8B-B14F-4D97-AF65-F5344CB8AC3E}">
        <p14:creationId xmlns:p14="http://schemas.microsoft.com/office/powerpoint/2010/main" val="7854442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9EEA17-4E14-B572-207F-B5FF0B600D5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644849-ADD5-F61F-A751-AA5A0218D2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D2FB22D-E291-FD72-DFA2-6841B32F4B74}"/>
              </a:ext>
            </a:extLst>
          </p:cNvPr>
          <p:cNvSpPr>
            <a:spLocks noGrp="1"/>
          </p:cNvSpPr>
          <p:nvPr>
            <p:ph type="dt" sz="half" idx="10"/>
          </p:nvPr>
        </p:nvSpPr>
        <p:spPr/>
        <p:txBody>
          <a:bodyPr/>
          <a:lstStyle/>
          <a:p>
            <a:fld id="{B5057E4C-A7C9-46FE-AEBD-A4F61BDCD0AE}" type="datetimeFigureOut">
              <a:rPr lang="en-IN" smtClean="0"/>
              <a:t>05-10-2022</a:t>
            </a:fld>
            <a:endParaRPr lang="en-IN"/>
          </a:p>
        </p:txBody>
      </p:sp>
      <p:sp>
        <p:nvSpPr>
          <p:cNvPr id="5" name="Footer Placeholder 4">
            <a:extLst>
              <a:ext uri="{FF2B5EF4-FFF2-40B4-BE49-F238E27FC236}">
                <a16:creationId xmlns:a16="http://schemas.microsoft.com/office/drawing/2014/main" id="{B8AA3AA6-53FF-9AD9-3952-5D9B95F1199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C5B87F-FD36-DAAE-2860-AC1F7DE97D56}"/>
              </a:ext>
            </a:extLst>
          </p:cNvPr>
          <p:cNvSpPr>
            <a:spLocks noGrp="1"/>
          </p:cNvSpPr>
          <p:nvPr>
            <p:ph type="sldNum" sz="quarter" idx="12"/>
          </p:nvPr>
        </p:nvSpPr>
        <p:spPr/>
        <p:txBody>
          <a:bodyPr/>
          <a:lstStyle/>
          <a:p>
            <a:fld id="{5804DD69-4994-4960-93EF-A7AFF3B3A53B}" type="slidenum">
              <a:rPr lang="en-IN" smtClean="0"/>
              <a:t>‹#›</a:t>
            </a:fld>
            <a:endParaRPr lang="en-IN"/>
          </a:p>
        </p:txBody>
      </p:sp>
    </p:spTree>
    <p:extLst>
      <p:ext uri="{BB962C8B-B14F-4D97-AF65-F5344CB8AC3E}">
        <p14:creationId xmlns:p14="http://schemas.microsoft.com/office/powerpoint/2010/main" val="2258037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4" name="Rectangle 2"/>
          <p:cNvGraphicFramePr>
            <a:graphicFrameLocks/>
          </p:cNvGraphicFramePr>
          <p:nvPr/>
        </p:nvGraphicFramePr>
        <p:xfrm>
          <a:off x="2032000" y="1397000"/>
          <a:ext cx="8128000" cy="4064000"/>
        </p:xfrm>
        <a:graphic>
          <a:graphicData uri="http://schemas.openxmlformats.org/presentationml/2006/ole">
            <mc:AlternateContent xmlns:mc="http://schemas.openxmlformats.org/markup-compatibility/2006">
              <mc:Choice xmlns:v="urn:schemas-microsoft-com:vml" Requires="v">
                <p:oleObj name="Clip" r:id="rId2" imgW="0" imgH="0" progId="MS_ClipArt_Gallery.2">
                  <p:embed/>
                </p:oleObj>
              </mc:Choice>
              <mc:Fallback>
                <p:oleObj name="Clip" r:id="rId2" imgW="0" imgH="0" progId="MS_ClipArt_Gallery.2">
                  <p:embed/>
                  <p:pic>
                    <p:nvPicPr>
                      <p:cNvPr id="4" name="Rectangle 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2032000" y="1397000"/>
                        <a:ext cx="8128000" cy="406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 name="Text Box 7"/>
          <p:cNvSpPr txBox="1">
            <a:spLocks noChangeArrowheads="1"/>
          </p:cNvSpPr>
          <p:nvPr/>
        </p:nvSpPr>
        <p:spPr bwMode="auto">
          <a:xfrm>
            <a:off x="4170130" y="5726113"/>
            <a:ext cx="3718390"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6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Database System Concepts, 6</a:t>
            </a:r>
            <a:r>
              <a:rPr kumimoji="0" lang="en-US" altLang="en-US" sz="1600" b="1" i="0" u="none" strike="noStrike" kern="1200" cap="none" spc="0" normalizeH="0" baseline="3000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th</a:t>
            </a:r>
            <a:r>
              <a:rPr kumimoji="0" lang="en-US" altLang="en-US" sz="16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 Ed</a:t>
            </a:r>
            <a:r>
              <a:rPr kumimoji="0" lang="en-US" altLang="en-US" sz="1600" b="0"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2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©Silberschatz, Korth and Sudarshan</a:t>
            </a:r>
            <a:br>
              <a:rPr kumimoji="0" lang="en-US" altLang="en-US" sz="12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br>
            <a:r>
              <a:rPr kumimoji="0" lang="en-US" altLang="en-US" sz="12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See </a:t>
            </a:r>
            <a:r>
              <a:rPr kumimoji="0" lang="en-US" altLang="en-US" sz="12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hlinkClick r:id="rId3"/>
              </a:rPr>
              <a:t>www.db-book.com</a:t>
            </a:r>
            <a:r>
              <a:rPr kumimoji="0" lang="en-US" altLang="en-US" sz="12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 for conditions on re-use </a:t>
            </a:r>
          </a:p>
        </p:txBody>
      </p:sp>
      <p:pic>
        <p:nvPicPr>
          <p:cNvPr id="6" name="Picture 8" descr="Cover-6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
            <a:ext cx="1856317" cy="170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7426" name="Rectangle 2"/>
          <p:cNvSpPr>
            <a:spLocks noGrp="1" noChangeArrowheads="1"/>
          </p:cNvSpPr>
          <p:nvPr>
            <p:ph type="ctrTitle"/>
          </p:nvPr>
        </p:nvSpPr>
        <p:spPr>
          <a:xfrm>
            <a:off x="914400" y="2286000"/>
            <a:ext cx="10363200" cy="1143000"/>
          </a:xfrm>
        </p:spPr>
        <p:txBody>
          <a:bodyPr/>
          <a:lstStyle>
            <a:lvl1pPr>
              <a:defRPr>
                <a:solidFill>
                  <a:srgbClr val="CC3300"/>
                </a:solidFill>
              </a:defRPr>
            </a:lvl1pPr>
          </a:lstStyle>
          <a:p>
            <a:r>
              <a:rPr lang="en-US"/>
              <a:t>Click to edit Master title style</a:t>
            </a:r>
          </a:p>
        </p:txBody>
      </p:sp>
      <p:sp>
        <p:nvSpPr>
          <p:cNvPr id="487427" name="Rectangle 3"/>
          <p:cNvSpPr>
            <a:spLocks noGrp="1" noChangeArrowheads="1"/>
          </p:cNvSpPr>
          <p:nvPr>
            <p:ph type="subTitle" idx="1"/>
          </p:nvPr>
        </p:nvSpPr>
        <p:spPr>
          <a:xfrm>
            <a:off x="1828800" y="3886200"/>
            <a:ext cx="8534400" cy="1752600"/>
          </a:xfrm>
        </p:spPr>
        <p:txBody>
          <a:bodyPr/>
          <a:lstStyle>
            <a:lvl1pPr marL="0" indent="0" algn="ctr">
              <a:buFont typeface="Monotype Sorts" charset="2"/>
              <a:buNone/>
              <a:defRPr/>
            </a:lvl1pPr>
          </a:lstStyle>
          <a:p>
            <a:r>
              <a:rPr lang="en-US"/>
              <a:t>Click to edit Master subtitle style</a:t>
            </a:r>
          </a:p>
        </p:txBody>
      </p:sp>
      <p:sp>
        <p:nvSpPr>
          <p:cNvPr id="7" name="Rectangle 4"/>
          <p:cNvSpPr>
            <a:spLocks noGrp="1" noChangeArrowheads="1"/>
          </p:cNvSpPr>
          <p:nvPr>
            <p:ph type="ftr" sz="quarter" idx="10"/>
          </p:nvPr>
        </p:nvSpPr>
        <p:spPr bwMode="auto">
          <a:xfrm>
            <a:off x="3816351" y="5780088"/>
            <a:ext cx="4597400" cy="4572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50000"/>
              </a:spcBef>
              <a:defRPr>
                <a:solidFill>
                  <a:srgbClr val="578963"/>
                </a:solidFill>
                <a:latin typeface="Times New Roman" charset="0"/>
                <a:ea typeface="+mn-ea"/>
                <a:cs typeface="+mn-cs"/>
              </a:defRPr>
            </a:lvl1pPr>
          </a:lstStyle>
          <a:p>
            <a:pPr eaLnBrk="0" fontAlgn="base" hangingPunct="0">
              <a:spcAft>
                <a:spcPct val="0"/>
              </a:spcAft>
              <a:defRPr/>
            </a:pPr>
            <a:endParaRPr lang="en-US" sz="1600"/>
          </a:p>
        </p:txBody>
      </p:sp>
      <p:sp>
        <p:nvSpPr>
          <p:cNvPr id="8" name="Rectangle 5"/>
          <p:cNvSpPr>
            <a:spLocks noGrp="1" noChangeArrowheads="1"/>
          </p:cNvSpPr>
          <p:nvPr>
            <p:ph type="sldNum" sz="quarter" idx="11"/>
          </p:nvPr>
        </p:nvSpPr>
        <p:spPr>
          <a:xfrm>
            <a:off x="8794751" y="6218238"/>
            <a:ext cx="2540000" cy="457200"/>
          </a:xfrm>
        </p:spPr>
        <p:txBody>
          <a:bodyPr/>
          <a:lstStyle>
            <a:lvl1pPr>
              <a:defRPr smtClean="0">
                <a:solidFill>
                  <a:srgbClr val="578963"/>
                </a:solidFill>
              </a:defRPr>
            </a:lvl1pPr>
          </a:lstStyle>
          <a:p>
            <a:pPr eaLnBrk="0" fontAlgn="base" hangingPunct="0">
              <a:spcAft>
                <a:spcPct val="0"/>
              </a:spcAft>
              <a:defRPr/>
            </a:pPr>
            <a:fld id="{7C20505B-BE77-4888-97B2-B9A6573C42CE}" type="slidenum">
              <a:rPr lang="en-US" altLang="en-US" smtClean="0"/>
              <a:pPr eaLnBrk="0" fontAlgn="base" hangingPunct="0">
                <a:spcAft>
                  <a:spcPct val="0"/>
                </a:spcAft>
                <a:defRPr/>
              </a:pPr>
              <a:t>‹#›</a:t>
            </a:fld>
            <a:endParaRPr lang="en-US" altLang="en-US"/>
          </a:p>
        </p:txBody>
      </p:sp>
    </p:spTree>
    <p:extLst>
      <p:ext uri="{BB962C8B-B14F-4D97-AF65-F5344CB8AC3E}">
        <p14:creationId xmlns:p14="http://schemas.microsoft.com/office/powerpoint/2010/main" val="3210942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a:ln/>
        </p:spPr>
        <p:txBody>
          <a:bodyPr/>
          <a:lstStyle>
            <a:lvl1pPr>
              <a:defRPr/>
            </a:lvl1pPr>
          </a:lstStyle>
          <a:p>
            <a:pPr eaLnBrk="0" fontAlgn="base" hangingPunct="0">
              <a:spcAft>
                <a:spcPct val="0"/>
              </a:spcAft>
              <a:defRPr/>
            </a:pPr>
            <a:fld id="{C8FC67D2-2CBC-4284-BC93-02D3CED1B1E8}" type="slidenum">
              <a:rPr lang="en-US" altLang="en-US" smtClean="0">
                <a:solidFill>
                  <a:srgbClr val="666699"/>
                </a:solidFill>
              </a:rPr>
              <a:pPr eaLnBrk="0" fontAlgn="base" hangingPunct="0">
                <a:spcAft>
                  <a:spcPct val="0"/>
                </a:spcAft>
                <a:defRPr/>
              </a:pPr>
              <a:t>‹#›</a:t>
            </a:fld>
            <a:endParaRPr lang="en-US" altLang="en-US">
              <a:solidFill>
                <a:srgbClr val="666699"/>
              </a:solidFill>
            </a:endParaRPr>
          </a:p>
        </p:txBody>
      </p:sp>
    </p:spTree>
    <p:extLst>
      <p:ext uri="{BB962C8B-B14F-4D97-AF65-F5344CB8AC3E}">
        <p14:creationId xmlns:p14="http://schemas.microsoft.com/office/powerpoint/2010/main" val="3192498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3"/>
          <p:cNvSpPr>
            <a:spLocks noGrp="1" noChangeArrowheads="1"/>
          </p:cNvSpPr>
          <p:nvPr>
            <p:ph type="sldNum" sz="quarter" idx="10"/>
          </p:nvPr>
        </p:nvSpPr>
        <p:spPr>
          <a:ln/>
        </p:spPr>
        <p:txBody>
          <a:bodyPr/>
          <a:lstStyle>
            <a:lvl1pPr>
              <a:defRPr/>
            </a:lvl1pPr>
          </a:lstStyle>
          <a:p>
            <a:pPr eaLnBrk="0" fontAlgn="base" hangingPunct="0">
              <a:spcAft>
                <a:spcPct val="0"/>
              </a:spcAft>
              <a:defRPr/>
            </a:pPr>
            <a:fld id="{B46C1D19-DF8C-401D-A224-7E4DD188CF6E}" type="slidenum">
              <a:rPr lang="en-US" altLang="en-US" smtClean="0">
                <a:solidFill>
                  <a:srgbClr val="666699"/>
                </a:solidFill>
              </a:rPr>
              <a:pPr eaLnBrk="0" fontAlgn="base" hangingPunct="0">
                <a:spcAft>
                  <a:spcPct val="0"/>
                </a:spcAft>
                <a:defRPr/>
              </a:pPr>
              <a:t>‹#›</a:t>
            </a:fld>
            <a:endParaRPr lang="en-US" altLang="en-US">
              <a:solidFill>
                <a:srgbClr val="666699"/>
              </a:solidFill>
            </a:endParaRPr>
          </a:p>
        </p:txBody>
      </p:sp>
    </p:spTree>
    <p:extLst>
      <p:ext uri="{BB962C8B-B14F-4D97-AF65-F5344CB8AC3E}">
        <p14:creationId xmlns:p14="http://schemas.microsoft.com/office/powerpoint/2010/main" val="34469211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85851" y="1093789"/>
            <a:ext cx="5005916"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4967" y="1093789"/>
            <a:ext cx="5005917" cy="49037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p:cNvSpPr>
            <a:spLocks noGrp="1" noChangeArrowheads="1"/>
          </p:cNvSpPr>
          <p:nvPr>
            <p:ph type="sldNum" sz="quarter" idx="10"/>
          </p:nvPr>
        </p:nvSpPr>
        <p:spPr>
          <a:ln/>
        </p:spPr>
        <p:txBody>
          <a:bodyPr/>
          <a:lstStyle>
            <a:lvl1pPr>
              <a:defRPr/>
            </a:lvl1pPr>
          </a:lstStyle>
          <a:p>
            <a:pPr eaLnBrk="0" fontAlgn="base" hangingPunct="0">
              <a:spcAft>
                <a:spcPct val="0"/>
              </a:spcAft>
              <a:defRPr/>
            </a:pPr>
            <a:fld id="{0080BA5D-F7DD-40E2-B616-28FA13DD2FD3}" type="slidenum">
              <a:rPr lang="en-US" altLang="en-US" smtClean="0">
                <a:solidFill>
                  <a:srgbClr val="666699"/>
                </a:solidFill>
              </a:rPr>
              <a:pPr eaLnBrk="0" fontAlgn="base" hangingPunct="0">
                <a:spcAft>
                  <a:spcPct val="0"/>
                </a:spcAft>
                <a:defRPr/>
              </a:pPr>
              <a:t>‹#›</a:t>
            </a:fld>
            <a:endParaRPr lang="en-US" altLang="en-US">
              <a:solidFill>
                <a:srgbClr val="666699"/>
              </a:solidFill>
            </a:endParaRPr>
          </a:p>
        </p:txBody>
      </p:sp>
    </p:spTree>
    <p:extLst>
      <p:ext uri="{BB962C8B-B14F-4D97-AF65-F5344CB8AC3E}">
        <p14:creationId xmlns:p14="http://schemas.microsoft.com/office/powerpoint/2010/main" val="37085807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p:cNvSpPr>
            <a:spLocks noGrp="1" noChangeArrowheads="1"/>
          </p:cNvSpPr>
          <p:nvPr>
            <p:ph type="sldNum" sz="quarter" idx="10"/>
          </p:nvPr>
        </p:nvSpPr>
        <p:spPr>
          <a:ln/>
        </p:spPr>
        <p:txBody>
          <a:bodyPr/>
          <a:lstStyle>
            <a:lvl1pPr>
              <a:defRPr/>
            </a:lvl1pPr>
          </a:lstStyle>
          <a:p>
            <a:pPr eaLnBrk="0" fontAlgn="base" hangingPunct="0">
              <a:spcAft>
                <a:spcPct val="0"/>
              </a:spcAft>
              <a:defRPr/>
            </a:pPr>
            <a:fld id="{C9E8E838-F9CF-4CAF-BBDF-9014E68832D3}" type="slidenum">
              <a:rPr lang="en-US" altLang="en-US" smtClean="0">
                <a:solidFill>
                  <a:srgbClr val="666699"/>
                </a:solidFill>
              </a:rPr>
              <a:pPr eaLnBrk="0" fontAlgn="base" hangingPunct="0">
                <a:spcAft>
                  <a:spcPct val="0"/>
                </a:spcAft>
                <a:defRPr/>
              </a:pPr>
              <a:t>‹#›</a:t>
            </a:fld>
            <a:endParaRPr lang="en-US" altLang="en-US">
              <a:solidFill>
                <a:srgbClr val="666699"/>
              </a:solidFill>
            </a:endParaRPr>
          </a:p>
        </p:txBody>
      </p:sp>
    </p:spTree>
    <p:extLst>
      <p:ext uri="{BB962C8B-B14F-4D97-AF65-F5344CB8AC3E}">
        <p14:creationId xmlns:p14="http://schemas.microsoft.com/office/powerpoint/2010/main" val="2667357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p:cNvSpPr>
            <a:spLocks noGrp="1" noChangeArrowheads="1"/>
          </p:cNvSpPr>
          <p:nvPr>
            <p:ph type="sldNum" sz="quarter" idx="10"/>
          </p:nvPr>
        </p:nvSpPr>
        <p:spPr>
          <a:ln/>
        </p:spPr>
        <p:txBody>
          <a:bodyPr/>
          <a:lstStyle>
            <a:lvl1pPr>
              <a:defRPr/>
            </a:lvl1pPr>
          </a:lstStyle>
          <a:p>
            <a:pPr eaLnBrk="0" fontAlgn="base" hangingPunct="0">
              <a:spcAft>
                <a:spcPct val="0"/>
              </a:spcAft>
              <a:defRPr/>
            </a:pPr>
            <a:fld id="{3CFF54C5-31D6-45F9-B0DA-5C144AC01075}" type="slidenum">
              <a:rPr lang="en-US" altLang="en-US" smtClean="0">
                <a:solidFill>
                  <a:srgbClr val="666699"/>
                </a:solidFill>
              </a:rPr>
              <a:pPr eaLnBrk="0" fontAlgn="base" hangingPunct="0">
                <a:spcAft>
                  <a:spcPct val="0"/>
                </a:spcAft>
                <a:defRPr/>
              </a:pPr>
              <a:t>‹#›</a:t>
            </a:fld>
            <a:endParaRPr lang="en-US" altLang="en-US">
              <a:solidFill>
                <a:srgbClr val="666699"/>
              </a:solidFill>
            </a:endParaRPr>
          </a:p>
        </p:txBody>
      </p:sp>
    </p:spTree>
    <p:extLst>
      <p:ext uri="{BB962C8B-B14F-4D97-AF65-F5344CB8AC3E}">
        <p14:creationId xmlns:p14="http://schemas.microsoft.com/office/powerpoint/2010/main" val="2283679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eaLnBrk="0" fontAlgn="base" hangingPunct="0">
              <a:spcAft>
                <a:spcPct val="0"/>
              </a:spcAft>
              <a:defRPr/>
            </a:pPr>
            <a:fld id="{1313FAB2-941B-4D76-BB58-8FCF17A01C53}" type="slidenum">
              <a:rPr lang="en-US" altLang="en-US" smtClean="0">
                <a:solidFill>
                  <a:srgbClr val="666699"/>
                </a:solidFill>
              </a:rPr>
              <a:pPr eaLnBrk="0" fontAlgn="base" hangingPunct="0">
                <a:spcAft>
                  <a:spcPct val="0"/>
                </a:spcAft>
                <a:defRPr/>
              </a:pPr>
              <a:t>‹#›</a:t>
            </a:fld>
            <a:endParaRPr lang="en-US" altLang="en-US">
              <a:solidFill>
                <a:srgbClr val="666699"/>
              </a:solidFill>
            </a:endParaRPr>
          </a:p>
        </p:txBody>
      </p:sp>
    </p:spTree>
    <p:extLst>
      <p:ext uri="{BB962C8B-B14F-4D97-AF65-F5344CB8AC3E}">
        <p14:creationId xmlns:p14="http://schemas.microsoft.com/office/powerpoint/2010/main" val="11714908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eaLnBrk="0" fontAlgn="base" hangingPunct="0">
              <a:spcAft>
                <a:spcPct val="0"/>
              </a:spcAft>
              <a:defRPr/>
            </a:pPr>
            <a:fld id="{23ED580C-8882-43D9-9BE8-81B84D27D2E0}" type="slidenum">
              <a:rPr lang="en-US" altLang="en-US" smtClean="0">
                <a:solidFill>
                  <a:srgbClr val="666699"/>
                </a:solidFill>
              </a:rPr>
              <a:pPr eaLnBrk="0" fontAlgn="base" hangingPunct="0">
                <a:spcAft>
                  <a:spcPct val="0"/>
                </a:spcAft>
                <a:defRPr/>
              </a:pPr>
              <a:t>‹#›</a:t>
            </a:fld>
            <a:endParaRPr lang="en-US" altLang="en-US">
              <a:solidFill>
                <a:srgbClr val="666699"/>
              </a:solidFill>
            </a:endParaRPr>
          </a:p>
        </p:txBody>
      </p:sp>
    </p:spTree>
    <p:extLst>
      <p:ext uri="{BB962C8B-B14F-4D97-AF65-F5344CB8AC3E}">
        <p14:creationId xmlns:p14="http://schemas.microsoft.com/office/powerpoint/2010/main" val="2446179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B1B88-97E9-D3B4-E551-B50F8509DE4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A96303-BC59-9A28-E09E-B2366D777B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424B35-3695-4023-FE05-D271A0535EF8}"/>
              </a:ext>
            </a:extLst>
          </p:cNvPr>
          <p:cNvSpPr>
            <a:spLocks noGrp="1"/>
          </p:cNvSpPr>
          <p:nvPr>
            <p:ph type="dt" sz="half" idx="10"/>
          </p:nvPr>
        </p:nvSpPr>
        <p:spPr/>
        <p:txBody>
          <a:bodyPr/>
          <a:lstStyle/>
          <a:p>
            <a:fld id="{B5057E4C-A7C9-46FE-AEBD-A4F61BDCD0AE}" type="datetimeFigureOut">
              <a:rPr lang="en-IN" smtClean="0"/>
              <a:t>05-10-2022</a:t>
            </a:fld>
            <a:endParaRPr lang="en-IN"/>
          </a:p>
        </p:txBody>
      </p:sp>
      <p:sp>
        <p:nvSpPr>
          <p:cNvPr id="5" name="Footer Placeholder 4">
            <a:extLst>
              <a:ext uri="{FF2B5EF4-FFF2-40B4-BE49-F238E27FC236}">
                <a16:creationId xmlns:a16="http://schemas.microsoft.com/office/drawing/2014/main" id="{9788C2B0-F8C1-13BA-267A-3AA10C9E6A7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973345D-60D2-FF0C-82C4-1F17EBFFA830}"/>
              </a:ext>
            </a:extLst>
          </p:cNvPr>
          <p:cNvSpPr>
            <a:spLocks noGrp="1"/>
          </p:cNvSpPr>
          <p:nvPr>
            <p:ph type="sldNum" sz="quarter" idx="12"/>
          </p:nvPr>
        </p:nvSpPr>
        <p:spPr/>
        <p:txBody>
          <a:bodyPr/>
          <a:lstStyle/>
          <a:p>
            <a:fld id="{5804DD69-4994-4960-93EF-A7AFF3B3A53B}" type="slidenum">
              <a:rPr lang="en-IN" smtClean="0"/>
              <a:t>‹#›</a:t>
            </a:fld>
            <a:endParaRPr lang="en-IN"/>
          </a:p>
        </p:txBody>
      </p:sp>
    </p:spTree>
    <p:extLst>
      <p:ext uri="{BB962C8B-B14F-4D97-AF65-F5344CB8AC3E}">
        <p14:creationId xmlns:p14="http://schemas.microsoft.com/office/powerpoint/2010/main" val="30456124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3"/>
          <p:cNvSpPr>
            <a:spLocks noGrp="1" noChangeArrowheads="1"/>
          </p:cNvSpPr>
          <p:nvPr>
            <p:ph type="sldNum" sz="quarter" idx="10"/>
          </p:nvPr>
        </p:nvSpPr>
        <p:spPr>
          <a:ln/>
        </p:spPr>
        <p:txBody>
          <a:bodyPr/>
          <a:lstStyle>
            <a:lvl1pPr>
              <a:defRPr/>
            </a:lvl1pPr>
          </a:lstStyle>
          <a:p>
            <a:pPr eaLnBrk="0" fontAlgn="base" hangingPunct="0">
              <a:spcAft>
                <a:spcPct val="0"/>
              </a:spcAft>
              <a:defRPr/>
            </a:pPr>
            <a:fld id="{A1AFE650-B3BC-4F5F-9BB1-89E26D2F164C}" type="slidenum">
              <a:rPr lang="en-US" altLang="en-US" smtClean="0">
                <a:solidFill>
                  <a:srgbClr val="666699"/>
                </a:solidFill>
              </a:rPr>
              <a:pPr eaLnBrk="0" fontAlgn="base" hangingPunct="0">
                <a:spcAft>
                  <a:spcPct val="0"/>
                </a:spcAft>
                <a:defRPr/>
              </a:pPr>
              <a:t>‹#›</a:t>
            </a:fld>
            <a:endParaRPr lang="en-US" altLang="en-US">
              <a:solidFill>
                <a:srgbClr val="666699"/>
              </a:solidFill>
            </a:endParaRPr>
          </a:p>
        </p:txBody>
      </p:sp>
    </p:spTree>
    <p:extLst>
      <p:ext uri="{BB962C8B-B14F-4D97-AF65-F5344CB8AC3E}">
        <p14:creationId xmlns:p14="http://schemas.microsoft.com/office/powerpoint/2010/main" val="1222177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a:ln/>
        </p:spPr>
        <p:txBody>
          <a:bodyPr/>
          <a:lstStyle>
            <a:lvl1pPr>
              <a:defRPr/>
            </a:lvl1pPr>
          </a:lstStyle>
          <a:p>
            <a:pPr eaLnBrk="0" fontAlgn="base" hangingPunct="0">
              <a:spcAft>
                <a:spcPct val="0"/>
              </a:spcAft>
              <a:defRPr/>
            </a:pPr>
            <a:fld id="{38639CBD-93D7-4DA3-A5C1-AE5512E398E0}" type="slidenum">
              <a:rPr lang="en-US" altLang="en-US" smtClean="0">
                <a:solidFill>
                  <a:srgbClr val="666699"/>
                </a:solidFill>
              </a:rPr>
              <a:pPr eaLnBrk="0" fontAlgn="base" hangingPunct="0">
                <a:spcAft>
                  <a:spcPct val="0"/>
                </a:spcAft>
                <a:defRPr/>
              </a:pPr>
              <a:t>‹#›</a:t>
            </a:fld>
            <a:endParaRPr lang="en-US" altLang="en-US">
              <a:solidFill>
                <a:srgbClr val="666699"/>
              </a:solidFill>
            </a:endParaRPr>
          </a:p>
        </p:txBody>
      </p:sp>
    </p:spTree>
    <p:extLst>
      <p:ext uri="{BB962C8B-B14F-4D97-AF65-F5344CB8AC3E}">
        <p14:creationId xmlns:p14="http://schemas.microsoft.com/office/powerpoint/2010/main" val="86655733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01667" y="117475"/>
            <a:ext cx="2692400" cy="58801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24467" y="117475"/>
            <a:ext cx="7874000" cy="58801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a:spLocks noGrp="1" noChangeArrowheads="1"/>
          </p:cNvSpPr>
          <p:nvPr>
            <p:ph type="sldNum" sz="quarter" idx="10"/>
          </p:nvPr>
        </p:nvSpPr>
        <p:spPr>
          <a:ln/>
        </p:spPr>
        <p:txBody>
          <a:bodyPr/>
          <a:lstStyle>
            <a:lvl1pPr>
              <a:defRPr/>
            </a:lvl1pPr>
          </a:lstStyle>
          <a:p>
            <a:pPr eaLnBrk="0" fontAlgn="base" hangingPunct="0">
              <a:spcAft>
                <a:spcPct val="0"/>
              </a:spcAft>
              <a:defRPr/>
            </a:pPr>
            <a:fld id="{424059A9-E9B3-4191-A46E-90F9D75DEBCC}" type="slidenum">
              <a:rPr lang="en-US" altLang="en-US" smtClean="0">
                <a:solidFill>
                  <a:srgbClr val="666699"/>
                </a:solidFill>
              </a:rPr>
              <a:pPr eaLnBrk="0" fontAlgn="base" hangingPunct="0">
                <a:spcAft>
                  <a:spcPct val="0"/>
                </a:spcAft>
                <a:defRPr/>
              </a:pPr>
              <a:t>‹#›</a:t>
            </a:fld>
            <a:endParaRPr lang="en-US" altLang="en-US">
              <a:solidFill>
                <a:srgbClr val="666699"/>
              </a:solidFill>
            </a:endParaRPr>
          </a:p>
        </p:txBody>
      </p:sp>
    </p:spTree>
    <p:extLst>
      <p:ext uri="{BB962C8B-B14F-4D97-AF65-F5344CB8AC3E}">
        <p14:creationId xmlns:p14="http://schemas.microsoft.com/office/powerpoint/2010/main" val="1302419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140" name="Rectangle 44"/>
          <p:cNvSpPr>
            <a:spLocks noChangeArrowheads="1"/>
          </p:cNvSpPr>
          <p:nvPr/>
        </p:nvSpPr>
        <p:spPr bwMode="auto">
          <a:xfrm>
            <a:off x="11074400" y="0"/>
            <a:ext cx="812800" cy="6858000"/>
          </a:xfrm>
          <a:prstGeom prst="rect">
            <a:avLst/>
          </a:prstGeom>
          <a:gradFill rotWithShape="1">
            <a:gsLst>
              <a:gs pos="0">
                <a:srgbClr val="677228">
                  <a:alpha val="44000"/>
                </a:srgbClr>
              </a:gs>
              <a:gs pos="100000">
                <a:srgbClr val="677228">
                  <a:gamma/>
                  <a:shade val="87843"/>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43" name="Rectangle 47"/>
          <p:cNvSpPr>
            <a:spLocks noChangeArrowheads="1"/>
          </p:cNvSpPr>
          <p:nvPr userDrawn="1"/>
        </p:nvSpPr>
        <p:spPr bwMode="auto">
          <a:xfrm rot="16200000">
            <a:off x="5024438" y="-2509837"/>
            <a:ext cx="2143125" cy="12192000"/>
          </a:xfrm>
          <a:prstGeom prst="rect">
            <a:avLst/>
          </a:prstGeom>
          <a:solidFill>
            <a:srgbClr val="677228">
              <a:alpha val="44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44" name="Rectangle 48"/>
          <p:cNvSpPr>
            <a:spLocks noChangeArrowheads="1"/>
          </p:cNvSpPr>
          <p:nvPr userDrawn="1"/>
        </p:nvSpPr>
        <p:spPr bwMode="auto">
          <a:xfrm>
            <a:off x="9753600" y="2438401"/>
            <a:ext cx="2438400" cy="229076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25" name="Rectangle 29"/>
          <p:cNvSpPr>
            <a:spLocks noGrp="1" noChangeArrowheads="1"/>
          </p:cNvSpPr>
          <p:nvPr>
            <p:ph type="ftr" sz="quarter" idx="3"/>
          </p:nvPr>
        </p:nvSpPr>
        <p:spPr bwMode="auto">
          <a:xfrm>
            <a:off x="1117600" y="6397625"/>
            <a:ext cx="5994400" cy="4572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900"/>
            </a:lvl1pPr>
          </a:lstStyle>
          <a:p>
            <a:pPr fontAlgn="base">
              <a:spcBef>
                <a:spcPct val="0"/>
              </a:spcBef>
              <a:spcAft>
                <a:spcPct val="0"/>
              </a:spcAft>
            </a:pPr>
            <a:r>
              <a:rPr lang="en-US" altLang="en-US">
                <a:solidFill>
                  <a:srgbClr val="000000"/>
                </a:solidFill>
              </a:rPr>
              <a:t>Copyright © 2007 Ramez Elmasri and Shamkant B. Navathe</a:t>
            </a:r>
          </a:p>
        </p:txBody>
      </p:sp>
      <p:sp>
        <p:nvSpPr>
          <p:cNvPr id="4126" name="Rectangle 30" descr="Pink tissue paper"/>
          <p:cNvSpPr>
            <a:spLocks noGrp="1" noChangeArrowheads="1"/>
          </p:cNvSpPr>
          <p:nvPr>
            <p:ph type="ctrTitle" sz="quarter"/>
          </p:nvPr>
        </p:nvSpPr>
        <p:spPr>
          <a:xfrm>
            <a:off x="304800" y="152400"/>
            <a:ext cx="9448800" cy="2286000"/>
          </a:xfrm>
          <a:extLst>
            <a:ext uri="{909E8E84-426E-40DD-AFC4-6F175D3DCCD1}">
              <a14:hiddenFill xmlns:a14="http://schemas.microsoft.com/office/drawing/2010/main">
                <a:blipFill dpi="0" rotWithShape="0">
                  <a:blip r:embed="rId2"/>
                  <a:srcRect/>
                  <a:tile tx="0" ty="0" sx="100000" sy="100000" flip="none" algn="tl"/>
                </a:blipFill>
              </a14:hiddenFill>
            </a:ext>
          </a:extLst>
        </p:spPr>
        <p:txBody>
          <a:bodyPr wrap="none" anchor="ctr"/>
          <a:lstStyle>
            <a:lvl1pPr>
              <a:defRPr sz="6600">
                <a:solidFill>
                  <a:srgbClr val="990033"/>
                </a:solidFill>
              </a:defRPr>
            </a:lvl1pPr>
          </a:lstStyle>
          <a:p>
            <a:pPr lvl="0"/>
            <a:r>
              <a:rPr lang="en-US" altLang="en-US" noProof="0"/>
              <a:t>Click to edit Master title style</a:t>
            </a:r>
          </a:p>
        </p:txBody>
      </p:sp>
      <p:pic>
        <p:nvPicPr>
          <p:cNvPr id="4131" name="Picture 35" descr="awtri_4c UPDATE_col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1" y="5949950"/>
            <a:ext cx="912284" cy="831850"/>
          </a:xfrm>
          <a:prstGeom prst="rect">
            <a:avLst/>
          </a:prstGeom>
          <a:noFill/>
          <a:extLst>
            <a:ext uri="{909E8E84-426E-40DD-AFC4-6F175D3DCCD1}">
              <a14:hiddenFill xmlns:a14="http://schemas.microsoft.com/office/drawing/2010/main">
                <a:solidFill>
                  <a:srgbClr val="FFFFFF"/>
                </a:solidFill>
              </a14:hiddenFill>
            </a:ext>
          </a:extLst>
        </p:spPr>
      </p:pic>
      <p:sp>
        <p:nvSpPr>
          <p:cNvPr id="4134" name="Rectangle 38" descr="Pink tissue paper"/>
          <p:cNvSpPr>
            <a:spLocks noGrp="1" noChangeArrowheads="1"/>
          </p:cNvSpPr>
          <p:nvPr>
            <p:ph type="subTitle" sz="quarter" idx="1"/>
          </p:nvPr>
        </p:nvSpPr>
        <p:spPr>
          <a:xfrm>
            <a:off x="406400" y="2590800"/>
            <a:ext cx="8839200" cy="1905000"/>
          </a:xfrm>
          <a:extLst>
            <a:ext uri="{909E8E84-426E-40DD-AFC4-6F175D3DCCD1}">
              <a14:hiddenFill xmlns:a14="http://schemas.microsoft.com/office/drawing/2010/main">
                <a:blipFill dpi="0" rotWithShape="0">
                  <a:blip r:embed="rId2"/>
                  <a:srcRect/>
                  <a:tile tx="0" ty="0" sx="100000" sy="100000" flip="none" algn="tl"/>
                </a:blip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marL="0" indent="0">
              <a:buFont typeface="Wingdings" panose="05000000000000000000" pitchFamily="2" charset="2"/>
              <a:buNone/>
              <a:defRPr sz="3200"/>
            </a:lvl1pPr>
          </a:lstStyle>
          <a:p>
            <a:pPr lvl="0"/>
            <a:r>
              <a:rPr lang="en-US" altLang="en-US" noProof="0"/>
              <a:t>Click to edit Master subtitle style</a:t>
            </a:r>
          </a:p>
        </p:txBody>
      </p:sp>
      <p:pic>
        <p:nvPicPr>
          <p:cNvPr id="4142" name="Picture 46" descr="elmasri_thumb"/>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9893301" y="2514601"/>
            <a:ext cx="22987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54745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p:cNvSpPr>
            <a:spLocks noGrp="1"/>
          </p:cNvSpPr>
          <p:nvPr>
            <p:ph type="sldNum" sz="quarter" idx="10"/>
          </p:nvPr>
        </p:nvSpPr>
        <p:spPr/>
        <p:txBody>
          <a:bodyPr/>
          <a:lstStyle>
            <a:lvl1pPr>
              <a:defRPr/>
            </a:lvl1pPr>
          </a:lstStyle>
          <a:p>
            <a:pPr fontAlgn="base">
              <a:spcBef>
                <a:spcPct val="0"/>
              </a:spcBef>
              <a:spcAft>
                <a:spcPct val="0"/>
              </a:spcAft>
            </a:pPr>
            <a:r>
              <a:rPr lang="en-US" altLang="en-US"/>
              <a:t>Slide 15- </a:t>
            </a:r>
            <a:fld id="{517812C1-B496-441E-9105-52D6D91A6BA7}" type="slidenum">
              <a:rPr lang="en-US" altLang="en-US" smtClean="0"/>
              <a:pPr fontAlgn="base">
                <a:spcBef>
                  <a:spcPct val="0"/>
                </a:spcBef>
                <a:spcAft>
                  <a:spcPct val="0"/>
                </a:spcAft>
              </a:pPr>
              <a:t>‹#›</a:t>
            </a:fld>
            <a:endParaRPr lang="en-CA" altLang="en-US"/>
          </a:p>
        </p:txBody>
      </p:sp>
    </p:spTree>
    <p:extLst>
      <p:ext uri="{BB962C8B-B14F-4D97-AF65-F5344CB8AC3E}">
        <p14:creationId xmlns:p14="http://schemas.microsoft.com/office/powerpoint/2010/main" val="3576851815"/>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Slide Number Placeholder 3"/>
          <p:cNvSpPr>
            <a:spLocks noGrp="1"/>
          </p:cNvSpPr>
          <p:nvPr>
            <p:ph type="sldNum" sz="quarter" idx="10"/>
          </p:nvPr>
        </p:nvSpPr>
        <p:spPr/>
        <p:txBody>
          <a:bodyPr/>
          <a:lstStyle>
            <a:lvl1pPr>
              <a:defRPr/>
            </a:lvl1pPr>
          </a:lstStyle>
          <a:p>
            <a:pPr fontAlgn="base">
              <a:spcBef>
                <a:spcPct val="0"/>
              </a:spcBef>
              <a:spcAft>
                <a:spcPct val="0"/>
              </a:spcAft>
            </a:pPr>
            <a:r>
              <a:rPr lang="en-US" altLang="en-US"/>
              <a:t>Slide 15- </a:t>
            </a:r>
            <a:fld id="{92F710A5-B3FD-4DA6-8E10-EA19D99E7F90}" type="slidenum">
              <a:rPr lang="en-US" altLang="en-US" smtClean="0"/>
              <a:pPr fontAlgn="base">
                <a:spcBef>
                  <a:spcPct val="0"/>
                </a:spcBef>
                <a:spcAft>
                  <a:spcPct val="0"/>
                </a:spcAft>
              </a:pPr>
              <a:t>‹#›</a:t>
            </a:fld>
            <a:endParaRPr lang="en-CA" altLang="en-US"/>
          </a:p>
        </p:txBody>
      </p:sp>
    </p:spTree>
    <p:extLst>
      <p:ext uri="{BB962C8B-B14F-4D97-AF65-F5344CB8AC3E}">
        <p14:creationId xmlns:p14="http://schemas.microsoft.com/office/powerpoint/2010/main" val="4185156978"/>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319618" y="1600200"/>
            <a:ext cx="5427133"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5949952" y="1600200"/>
            <a:ext cx="5429249"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Slide Number Placeholder 4"/>
          <p:cNvSpPr>
            <a:spLocks noGrp="1"/>
          </p:cNvSpPr>
          <p:nvPr>
            <p:ph type="sldNum" sz="quarter" idx="10"/>
          </p:nvPr>
        </p:nvSpPr>
        <p:spPr/>
        <p:txBody>
          <a:bodyPr/>
          <a:lstStyle>
            <a:lvl1pPr>
              <a:defRPr/>
            </a:lvl1pPr>
          </a:lstStyle>
          <a:p>
            <a:pPr fontAlgn="base">
              <a:spcBef>
                <a:spcPct val="0"/>
              </a:spcBef>
              <a:spcAft>
                <a:spcPct val="0"/>
              </a:spcAft>
            </a:pPr>
            <a:r>
              <a:rPr lang="en-US" altLang="en-US"/>
              <a:t>Slide 15- </a:t>
            </a:r>
            <a:fld id="{A3E8B76F-E996-4638-AD54-A0248FB49E95}" type="slidenum">
              <a:rPr lang="en-US" altLang="en-US" smtClean="0"/>
              <a:pPr fontAlgn="base">
                <a:spcBef>
                  <a:spcPct val="0"/>
                </a:spcBef>
                <a:spcAft>
                  <a:spcPct val="0"/>
                </a:spcAft>
              </a:pPr>
              <a:t>‹#›</a:t>
            </a:fld>
            <a:endParaRPr lang="en-CA" altLang="en-US"/>
          </a:p>
        </p:txBody>
      </p:sp>
    </p:spTree>
    <p:extLst>
      <p:ext uri="{BB962C8B-B14F-4D97-AF65-F5344CB8AC3E}">
        <p14:creationId xmlns:p14="http://schemas.microsoft.com/office/powerpoint/2010/main" val="711553360"/>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Slide Number Placeholder 6"/>
          <p:cNvSpPr>
            <a:spLocks noGrp="1"/>
          </p:cNvSpPr>
          <p:nvPr>
            <p:ph type="sldNum" sz="quarter" idx="10"/>
          </p:nvPr>
        </p:nvSpPr>
        <p:spPr/>
        <p:txBody>
          <a:bodyPr/>
          <a:lstStyle>
            <a:lvl1pPr>
              <a:defRPr/>
            </a:lvl1pPr>
          </a:lstStyle>
          <a:p>
            <a:pPr fontAlgn="base">
              <a:spcBef>
                <a:spcPct val="0"/>
              </a:spcBef>
              <a:spcAft>
                <a:spcPct val="0"/>
              </a:spcAft>
            </a:pPr>
            <a:r>
              <a:rPr lang="en-US" altLang="en-US"/>
              <a:t>Slide 15- </a:t>
            </a:r>
            <a:fld id="{8E87E7CF-5424-41DD-89C5-E14D63274177}" type="slidenum">
              <a:rPr lang="en-US" altLang="en-US" smtClean="0"/>
              <a:pPr fontAlgn="base">
                <a:spcBef>
                  <a:spcPct val="0"/>
                </a:spcBef>
                <a:spcAft>
                  <a:spcPct val="0"/>
                </a:spcAft>
              </a:pPr>
              <a:t>‹#›</a:t>
            </a:fld>
            <a:endParaRPr lang="en-CA" altLang="en-US"/>
          </a:p>
        </p:txBody>
      </p:sp>
    </p:spTree>
    <p:extLst>
      <p:ext uri="{BB962C8B-B14F-4D97-AF65-F5344CB8AC3E}">
        <p14:creationId xmlns:p14="http://schemas.microsoft.com/office/powerpoint/2010/main" val="4181757386"/>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Slide Number Placeholder 2"/>
          <p:cNvSpPr>
            <a:spLocks noGrp="1"/>
          </p:cNvSpPr>
          <p:nvPr>
            <p:ph type="sldNum" sz="quarter" idx="10"/>
          </p:nvPr>
        </p:nvSpPr>
        <p:spPr/>
        <p:txBody>
          <a:bodyPr/>
          <a:lstStyle>
            <a:lvl1pPr>
              <a:defRPr/>
            </a:lvl1pPr>
          </a:lstStyle>
          <a:p>
            <a:pPr fontAlgn="base">
              <a:spcBef>
                <a:spcPct val="0"/>
              </a:spcBef>
              <a:spcAft>
                <a:spcPct val="0"/>
              </a:spcAft>
            </a:pPr>
            <a:r>
              <a:rPr lang="en-US" altLang="en-US"/>
              <a:t>Slide 15- </a:t>
            </a:r>
            <a:fld id="{B1B8B9A5-029D-49D7-8497-C95905935605}" type="slidenum">
              <a:rPr lang="en-US" altLang="en-US" smtClean="0"/>
              <a:pPr fontAlgn="base">
                <a:spcBef>
                  <a:spcPct val="0"/>
                </a:spcBef>
                <a:spcAft>
                  <a:spcPct val="0"/>
                </a:spcAft>
              </a:pPr>
              <a:t>‹#›</a:t>
            </a:fld>
            <a:endParaRPr lang="en-CA" altLang="en-US"/>
          </a:p>
        </p:txBody>
      </p:sp>
    </p:spTree>
    <p:extLst>
      <p:ext uri="{BB962C8B-B14F-4D97-AF65-F5344CB8AC3E}">
        <p14:creationId xmlns:p14="http://schemas.microsoft.com/office/powerpoint/2010/main" val="3447409290"/>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pPr fontAlgn="base">
              <a:spcBef>
                <a:spcPct val="0"/>
              </a:spcBef>
              <a:spcAft>
                <a:spcPct val="0"/>
              </a:spcAft>
            </a:pPr>
            <a:r>
              <a:rPr lang="en-US" altLang="en-US"/>
              <a:t>Slide 15- </a:t>
            </a:r>
            <a:fld id="{5C8EB81B-6E25-4143-B75E-7C3843A9348A}" type="slidenum">
              <a:rPr lang="en-US" altLang="en-US" smtClean="0"/>
              <a:pPr fontAlgn="base">
                <a:spcBef>
                  <a:spcPct val="0"/>
                </a:spcBef>
                <a:spcAft>
                  <a:spcPct val="0"/>
                </a:spcAft>
              </a:pPr>
              <a:t>‹#›</a:t>
            </a:fld>
            <a:endParaRPr lang="en-CA" altLang="en-US"/>
          </a:p>
        </p:txBody>
      </p:sp>
    </p:spTree>
    <p:extLst>
      <p:ext uri="{BB962C8B-B14F-4D97-AF65-F5344CB8AC3E}">
        <p14:creationId xmlns:p14="http://schemas.microsoft.com/office/powerpoint/2010/main" val="36568813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95B4-1FA6-10F5-86B6-2A6F39561A0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57DDA74-BCE0-C561-32E2-3934EE76F4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E91104-6FC1-C771-6DE9-2D30737B59C7}"/>
              </a:ext>
            </a:extLst>
          </p:cNvPr>
          <p:cNvSpPr>
            <a:spLocks noGrp="1"/>
          </p:cNvSpPr>
          <p:nvPr>
            <p:ph type="dt" sz="half" idx="10"/>
          </p:nvPr>
        </p:nvSpPr>
        <p:spPr/>
        <p:txBody>
          <a:bodyPr/>
          <a:lstStyle/>
          <a:p>
            <a:fld id="{B5057E4C-A7C9-46FE-AEBD-A4F61BDCD0AE}" type="datetimeFigureOut">
              <a:rPr lang="en-IN" smtClean="0"/>
              <a:t>05-10-2022</a:t>
            </a:fld>
            <a:endParaRPr lang="en-IN"/>
          </a:p>
        </p:txBody>
      </p:sp>
      <p:sp>
        <p:nvSpPr>
          <p:cNvPr id="5" name="Footer Placeholder 4">
            <a:extLst>
              <a:ext uri="{FF2B5EF4-FFF2-40B4-BE49-F238E27FC236}">
                <a16:creationId xmlns:a16="http://schemas.microsoft.com/office/drawing/2014/main" id="{F74A999A-68E7-51F9-9B10-E5E5115399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DCF020D-A6BE-4844-E281-23E4DAAFE892}"/>
              </a:ext>
            </a:extLst>
          </p:cNvPr>
          <p:cNvSpPr>
            <a:spLocks noGrp="1"/>
          </p:cNvSpPr>
          <p:nvPr>
            <p:ph type="sldNum" sz="quarter" idx="12"/>
          </p:nvPr>
        </p:nvSpPr>
        <p:spPr/>
        <p:txBody>
          <a:bodyPr/>
          <a:lstStyle/>
          <a:p>
            <a:fld id="{5804DD69-4994-4960-93EF-A7AFF3B3A53B}" type="slidenum">
              <a:rPr lang="en-IN" smtClean="0"/>
              <a:t>‹#›</a:t>
            </a:fld>
            <a:endParaRPr lang="en-IN"/>
          </a:p>
        </p:txBody>
      </p:sp>
    </p:spTree>
    <p:extLst>
      <p:ext uri="{BB962C8B-B14F-4D97-AF65-F5344CB8AC3E}">
        <p14:creationId xmlns:p14="http://schemas.microsoft.com/office/powerpoint/2010/main" val="20859215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a:lvl1pPr>
          </a:lstStyle>
          <a:p>
            <a:pPr fontAlgn="base">
              <a:spcBef>
                <a:spcPct val="0"/>
              </a:spcBef>
              <a:spcAft>
                <a:spcPct val="0"/>
              </a:spcAft>
            </a:pPr>
            <a:r>
              <a:rPr lang="en-US" altLang="en-US"/>
              <a:t>Slide 15- </a:t>
            </a:r>
            <a:fld id="{D518044F-79CD-48BE-95F8-C6D33E284BDF}" type="slidenum">
              <a:rPr lang="en-US" altLang="en-US" smtClean="0"/>
              <a:pPr fontAlgn="base">
                <a:spcBef>
                  <a:spcPct val="0"/>
                </a:spcBef>
                <a:spcAft>
                  <a:spcPct val="0"/>
                </a:spcAft>
              </a:pPr>
              <a:t>‹#›</a:t>
            </a:fld>
            <a:endParaRPr lang="en-CA" altLang="en-US"/>
          </a:p>
        </p:txBody>
      </p:sp>
    </p:spTree>
    <p:extLst>
      <p:ext uri="{BB962C8B-B14F-4D97-AF65-F5344CB8AC3E}">
        <p14:creationId xmlns:p14="http://schemas.microsoft.com/office/powerpoint/2010/main" val="2114434008"/>
      </p:ext>
    </p:extLst>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Slide Number Placeholder 4"/>
          <p:cNvSpPr>
            <a:spLocks noGrp="1"/>
          </p:cNvSpPr>
          <p:nvPr>
            <p:ph type="sldNum" sz="quarter" idx="10"/>
          </p:nvPr>
        </p:nvSpPr>
        <p:spPr/>
        <p:txBody>
          <a:bodyPr/>
          <a:lstStyle>
            <a:lvl1pPr>
              <a:defRPr/>
            </a:lvl1pPr>
          </a:lstStyle>
          <a:p>
            <a:pPr fontAlgn="base">
              <a:spcBef>
                <a:spcPct val="0"/>
              </a:spcBef>
              <a:spcAft>
                <a:spcPct val="0"/>
              </a:spcAft>
            </a:pPr>
            <a:r>
              <a:rPr lang="en-US" altLang="en-US"/>
              <a:t>Slide 15- </a:t>
            </a:r>
            <a:fld id="{80A1A93A-D7B6-4E0A-89F1-EAB44558E672}" type="slidenum">
              <a:rPr lang="en-US" altLang="en-US" smtClean="0"/>
              <a:pPr fontAlgn="base">
                <a:spcBef>
                  <a:spcPct val="0"/>
                </a:spcBef>
                <a:spcAft>
                  <a:spcPct val="0"/>
                </a:spcAft>
              </a:pPr>
              <a:t>‹#›</a:t>
            </a:fld>
            <a:endParaRPr lang="en-CA" altLang="en-US"/>
          </a:p>
        </p:txBody>
      </p:sp>
    </p:spTree>
    <p:extLst>
      <p:ext uri="{BB962C8B-B14F-4D97-AF65-F5344CB8AC3E}">
        <p14:creationId xmlns:p14="http://schemas.microsoft.com/office/powerpoint/2010/main" val="877872457"/>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p:cNvSpPr>
            <a:spLocks noGrp="1"/>
          </p:cNvSpPr>
          <p:nvPr>
            <p:ph type="sldNum" sz="quarter" idx="10"/>
          </p:nvPr>
        </p:nvSpPr>
        <p:spPr/>
        <p:txBody>
          <a:bodyPr/>
          <a:lstStyle>
            <a:lvl1pPr>
              <a:defRPr/>
            </a:lvl1pPr>
          </a:lstStyle>
          <a:p>
            <a:pPr fontAlgn="base">
              <a:spcBef>
                <a:spcPct val="0"/>
              </a:spcBef>
              <a:spcAft>
                <a:spcPct val="0"/>
              </a:spcAft>
            </a:pPr>
            <a:r>
              <a:rPr lang="en-US" altLang="en-US"/>
              <a:t>Slide 15- </a:t>
            </a:r>
            <a:fld id="{4898868A-CF8C-4D94-BC53-D521D9B48546}" type="slidenum">
              <a:rPr lang="en-US" altLang="en-US" smtClean="0"/>
              <a:pPr fontAlgn="base">
                <a:spcBef>
                  <a:spcPct val="0"/>
                </a:spcBef>
                <a:spcAft>
                  <a:spcPct val="0"/>
                </a:spcAft>
              </a:pPr>
              <a:t>‹#›</a:t>
            </a:fld>
            <a:endParaRPr lang="en-CA" altLang="en-US"/>
          </a:p>
        </p:txBody>
      </p:sp>
    </p:spTree>
    <p:extLst>
      <p:ext uri="{BB962C8B-B14F-4D97-AF65-F5344CB8AC3E}">
        <p14:creationId xmlns:p14="http://schemas.microsoft.com/office/powerpoint/2010/main" val="3182246036"/>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10600" y="303214"/>
            <a:ext cx="2768600" cy="5868987"/>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304800" y="303214"/>
            <a:ext cx="8102600" cy="58689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Slide Number Placeholder 3"/>
          <p:cNvSpPr>
            <a:spLocks noGrp="1"/>
          </p:cNvSpPr>
          <p:nvPr>
            <p:ph type="sldNum" sz="quarter" idx="10"/>
          </p:nvPr>
        </p:nvSpPr>
        <p:spPr/>
        <p:txBody>
          <a:bodyPr/>
          <a:lstStyle>
            <a:lvl1pPr>
              <a:defRPr/>
            </a:lvl1pPr>
          </a:lstStyle>
          <a:p>
            <a:pPr fontAlgn="base">
              <a:spcBef>
                <a:spcPct val="0"/>
              </a:spcBef>
              <a:spcAft>
                <a:spcPct val="0"/>
              </a:spcAft>
            </a:pPr>
            <a:r>
              <a:rPr lang="en-US" altLang="en-US"/>
              <a:t>Slide 15- </a:t>
            </a:r>
            <a:fld id="{449812C3-E152-4B7A-8A35-6C3AAC271D0B}" type="slidenum">
              <a:rPr lang="en-US" altLang="en-US" smtClean="0"/>
              <a:pPr fontAlgn="base">
                <a:spcBef>
                  <a:spcPct val="0"/>
                </a:spcBef>
                <a:spcAft>
                  <a:spcPct val="0"/>
                </a:spcAft>
              </a:pPr>
              <a:t>‹#›</a:t>
            </a:fld>
            <a:endParaRPr lang="en-CA" altLang="en-US"/>
          </a:p>
        </p:txBody>
      </p:sp>
    </p:spTree>
    <p:extLst>
      <p:ext uri="{BB962C8B-B14F-4D97-AF65-F5344CB8AC3E}">
        <p14:creationId xmlns:p14="http://schemas.microsoft.com/office/powerpoint/2010/main" val="61041773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ACB10-B658-7FB3-BAA0-4D7305287B0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12D08BE-32C0-D015-1AAF-F75AA412A31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0D9B071-307A-9314-0EC8-BEE3B7BFA7C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A59604A-277D-02BB-0A08-35E04AAB4808}"/>
              </a:ext>
            </a:extLst>
          </p:cNvPr>
          <p:cNvSpPr>
            <a:spLocks noGrp="1"/>
          </p:cNvSpPr>
          <p:nvPr>
            <p:ph type="dt" sz="half" idx="10"/>
          </p:nvPr>
        </p:nvSpPr>
        <p:spPr/>
        <p:txBody>
          <a:bodyPr/>
          <a:lstStyle/>
          <a:p>
            <a:fld id="{B5057E4C-A7C9-46FE-AEBD-A4F61BDCD0AE}" type="datetimeFigureOut">
              <a:rPr lang="en-IN" smtClean="0"/>
              <a:t>05-10-2022</a:t>
            </a:fld>
            <a:endParaRPr lang="en-IN"/>
          </a:p>
        </p:txBody>
      </p:sp>
      <p:sp>
        <p:nvSpPr>
          <p:cNvPr id="6" name="Footer Placeholder 5">
            <a:extLst>
              <a:ext uri="{FF2B5EF4-FFF2-40B4-BE49-F238E27FC236}">
                <a16:creationId xmlns:a16="http://schemas.microsoft.com/office/drawing/2014/main" id="{93784A4D-39D5-367E-D851-55FE2384954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F88C857-2660-9C67-FD7B-C4BC5DC5C861}"/>
              </a:ext>
            </a:extLst>
          </p:cNvPr>
          <p:cNvSpPr>
            <a:spLocks noGrp="1"/>
          </p:cNvSpPr>
          <p:nvPr>
            <p:ph type="sldNum" sz="quarter" idx="12"/>
          </p:nvPr>
        </p:nvSpPr>
        <p:spPr/>
        <p:txBody>
          <a:bodyPr/>
          <a:lstStyle/>
          <a:p>
            <a:fld id="{5804DD69-4994-4960-93EF-A7AFF3B3A53B}" type="slidenum">
              <a:rPr lang="en-IN" smtClean="0"/>
              <a:t>‹#›</a:t>
            </a:fld>
            <a:endParaRPr lang="en-IN"/>
          </a:p>
        </p:txBody>
      </p:sp>
    </p:spTree>
    <p:extLst>
      <p:ext uri="{BB962C8B-B14F-4D97-AF65-F5344CB8AC3E}">
        <p14:creationId xmlns:p14="http://schemas.microsoft.com/office/powerpoint/2010/main" val="378913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B9410-12AA-4B62-5342-89A0681A349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10D7DCB-AC45-2236-8B46-D1A53DE606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EB205A-6DCA-F7AD-C518-24DCA38C53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46E4A16-FADA-F0C6-9840-6C7BB51014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BB37314-BF10-1F3E-3B22-3AC1B97FD11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8D9ACD-9445-BFDE-BB3A-950FC322CC9E}"/>
              </a:ext>
            </a:extLst>
          </p:cNvPr>
          <p:cNvSpPr>
            <a:spLocks noGrp="1"/>
          </p:cNvSpPr>
          <p:nvPr>
            <p:ph type="dt" sz="half" idx="10"/>
          </p:nvPr>
        </p:nvSpPr>
        <p:spPr/>
        <p:txBody>
          <a:bodyPr/>
          <a:lstStyle/>
          <a:p>
            <a:fld id="{B5057E4C-A7C9-46FE-AEBD-A4F61BDCD0AE}" type="datetimeFigureOut">
              <a:rPr lang="en-IN" smtClean="0"/>
              <a:t>05-10-2022</a:t>
            </a:fld>
            <a:endParaRPr lang="en-IN"/>
          </a:p>
        </p:txBody>
      </p:sp>
      <p:sp>
        <p:nvSpPr>
          <p:cNvPr id="8" name="Footer Placeholder 7">
            <a:extLst>
              <a:ext uri="{FF2B5EF4-FFF2-40B4-BE49-F238E27FC236}">
                <a16:creationId xmlns:a16="http://schemas.microsoft.com/office/drawing/2014/main" id="{5D8F91DA-AC00-C80A-CEBC-BEAE0548EE8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D4A6F19-251F-3971-C5E8-69248C8509C1}"/>
              </a:ext>
            </a:extLst>
          </p:cNvPr>
          <p:cNvSpPr>
            <a:spLocks noGrp="1"/>
          </p:cNvSpPr>
          <p:nvPr>
            <p:ph type="sldNum" sz="quarter" idx="12"/>
          </p:nvPr>
        </p:nvSpPr>
        <p:spPr/>
        <p:txBody>
          <a:bodyPr/>
          <a:lstStyle/>
          <a:p>
            <a:fld id="{5804DD69-4994-4960-93EF-A7AFF3B3A53B}" type="slidenum">
              <a:rPr lang="en-IN" smtClean="0"/>
              <a:t>‹#›</a:t>
            </a:fld>
            <a:endParaRPr lang="en-IN"/>
          </a:p>
        </p:txBody>
      </p:sp>
    </p:spTree>
    <p:extLst>
      <p:ext uri="{BB962C8B-B14F-4D97-AF65-F5344CB8AC3E}">
        <p14:creationId xmlns:p14="http://schemas.microsoft.com/office/powerpoint/2010/main" val="32814500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76ADA-2C94-295A-1091-376DDEA9300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6F00283-25EE-5187-DDF7-9B49997D0789}"/>
              </a:ext>
            </a:extLst>
          </p:cNvPr>
          <p:cNvSpPr>
            <a:spLocks noGrp="1"/>
          </p:cNvSpPr>
          <p:nvPr>
            <p:ph type="dt" sz="half" idx="10"/>
          </p:nvPr>
        </p:nvSpPr>
        <p:spPr/>
        <p:txBody>
          <a:bodyPr/>
          <a:lstStyle/>
          <a:p>
            <a:fld id="{B5057E4C-A7C9-46FE-AEBD-A4F61BDCD0AE}" type="datetimeFigureOut">
              <a:rPr lang="en-IN" smtClean="0"/>
              <a:t>05-10-2022</a:t>
            </a:fld>
            <a:endParaRPr lang="en-IN"/>
          </a:p>
        </p:txBody>
      </p:sp>
      <p:sp>
        <p:nvSpPr>
          <p:cNvPr id="4" name="Footer Placeholder 3">
            <a:extLst>
              <a:ext uri="{FF2B5EF4-FFF2-40B4-BE49-F238E27FC236}">
                <a16:creationId xmlns:a16="http://schemas.microsoft.com/office/drawing/2014/main" id="{CFF8F335-F624-09B3-46A5-5D1148CCF09B}"/>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2918F58-1E61-C846-4F06-7A0D1F6B0511}"/>
              </a:ext>
            </a:extLst>
          </p:cNvPr>
          <p:cNvSpPr>
            <a:spLocks noGrp="1"/>
          </p:cNvSpPr>
          <p:nvPr>
            <p:ph type="sldNum" sz="quarter" idx="12"/>
          </p:nvPr>
        </p:nvSpPr>
        <p:spPr/>
        <p:txBody>
          <a:bodyPr/>
          <a:lstStyle/>
          <a:p>
            <a:fld id="{5804DD69-4994-4960-93EF-A7AFF3B3A53B}" type="slidenum">
              <a:rPr lang="en-IN" smtClean="0"/>
              <a:t>‹#›</a:t>
            </a:fld>
            <a:endParaRPr lang="en-IN"/>
          </a:p>
        </p:txBody>
      </p:sp>
    </p:spTree>
    <p:extLst>
      <p:ext uri="{BB962C8B-B14F-4D97-AF65-F5344CB8AC3E}">
        <p14:creationId xmlns:p14="http://schemas.microsoft.com/office/powerpoint/2010/main" val="3631221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C69FEA-00B1-99A1-33A2-D3974D972DB4}"/>
              </a:ext>
            </a:extLst>
          </p:cNvPr>
          <p:cNvSpPr>
            <a:spLocks noGrp="1"/>
          </p:cNvSpPr>
          <p:nvPr>
            <p:ph type="dt" sz="half" idx="10"/>
          </p:nvPr>
        </p:nvSpPr>
        <p:spPr/>
        <p:txBody>
          <a:bodyPr/>
          <a:lstStyle/>
          <a:p>
            <a:fld id="{B5057E4C-A7C9-46FE-AEBD-A4F61BDCD0AE}" type="datetimeFigureOut">
              <a:rPr lang="en-IN" smtClean="0"/>
              <a:t>05-10-2022</a:t>
            </a:fld>
            <a:endParaRPr lang="en-IN"/>
          </a:p>
        </p:txBody>
      </p:sp>
      <p:sp>
        <p:nvSpPr>
          <p:cNvPr id="3" name="Footer Placeholder 2">
            <a:extLst>
              <a:ext uri="{FF2B5EF4-FFF2-40B4-BE49-F238E27FC236}">
                <a16:creationId xmlns:a16="http://schemas.microsoft.com/office/drawing/2014/main" id="{6C67F37F-C093-362F-4B53-467BD0362EB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590FE22-E42D-5621-1DFE-22292DF09F9E}"/>
              </a:ext>
            </a:extLst>
          </p:cNvPr>
          <p:cNvSpPr>
            <a:spLocks noGrp="1"/>
          </p:cNvSpPr>
          <p:nvPr>
            <p:ph type="sldNum" sz="quarter" idx="12"/>
          </p:nvPr>
        </p:nvSpPr>
        <p:spPr/>
        <p:txBody>
          <a:bodyPr/>
          <a:lstStyle/>
          <a:p>
            <a:fld id="{5804DD69-4994-4960-93EF-A7AFF3B3A53B}" type="slidenum">
              <a:rPr lang="en-IN" smtClean="0"/>
              <a:t>‹#›</a:t>
            </a:fld>
            <a:endParaRPr lang="en-IN"/>
          </a:p>
        </p:txBody>
      </p:sp>
    </p:spTree>
    <p:extLst>
      <p:ext uri="{BB962C8B-B14F-4D97-AF65-F5344CB8AC3E}">
        <p14:creationId xmlns:p14="http://schemas.microsoft.com/office/powerpoint/2010/main" val="2984064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A5F6-B695-29F0-1F3C-59E319D924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902B3F48-50C1-921F-F719-FC9F34F05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D05D869-D11B-544E-E6B5-208C822AC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0540542-3771-8819-C266-8F6569BBF0D4}"/>
              </a:ext>
            </a:extLst>
          </p:cNvPr>
          <p:cNvSpPr>
            <a:spLocks noGrp="1"/>
          </p:cNvSpPr>
          <p:nvPr>
            <p:ph type="dt" sz="half" idx="10"/>
          </p:nvPr>
        </p:nvSpPr>
        <p:spPr/>
        <p:txBody>
          <a:bodyPr/>
          <a:lstStyle/>
          <a:p>
            <a:fld id="{B5057E4C-A7C9-46FE-AEBD-A4F61BDCD0AE}" type="datetimeFigureOut">
              <a:rPr lang="en-IN" smtClean="0"/>
              <a:t>05-10-2022</a:t>
            </a:fld>
            <a:endParaRPr lang="en-IN"/>
          </a:p>
        </p:txBody>
      </p:sp>
      <p:sp>
        <p:nvSpPr>
          <p:cNvPr id="6" name="Footer Placeholder 5">
            <a:extLst>
              <a:ext uri="{FF2B5EF4-FFF2-40B4-BE49-F238E27FC236}">
                <a16:creationId xmlns:a16="http://schemas.microsoft.com/office/drawing/2014/main" id="{4F791703-A3DF-67E6-AC92-90E90C90A6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A39A228-38D6-C91A-C9E5-EC6231D03308}"/>
              </a:ext>
            </a:extLst>
          </p:cNvPr>
          <p:cNvSpPr>
            <a:spLocks noGrp="1"/>
          </p:cNvSpPr>
          <p:nvPr>
            <p:ph type="sldNum" sz="quarter" idx="12"/>
          </p:nvPr>
        </p:nvSpPr>
        <p:spPr/>
        <p:txBody>
          <a:bodyPr/>
          <a:lstStyle/>
          <a:p>
            <a:fld id="{5804DD69-4994-4960-93EF-A7AFF3B3A53B}" type="slidenum">
              <a:rPr lang="en-IN" smtClean="0"/>
              <a:t>‹#›</a:t>
            </a:fld>
            <a:endParaRPr lang="en-IN"/>
          </a:p>
        </p:txBody>
      </p:sp>
    </p:spTree>
    <p:extLst>
      <p:ext uri="{BB962C8B-B14F-4D97-AF65-F5344CB8AC3E}">
        <p14:creationId xmlns:p14="http://schemas.microsoft.com/office/powerpoint/2010/main" val="17300855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8189-FD02-FA5C-AE5A-CBE8642F5D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E843FC-25E2-A325-AE7C-949C864B76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AEF0679-FD48-C995-07D1-1EA6D1FD07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8185EA-192C-3E7A-FD6D-927143EC8753}"/>
              </a:ext>
            </a:extLst>
          </p:cNvPr>
          <p:cNvSpPr>
            <a:spLocks noGrp="1"/>
          </p:cNvSpPr>
          <p:nvPr>
            <p:ph type="dt" sz="half" idx="10"/>
          </p:nvPr>
        </p:nvSpPr>
        <p:spPr/>
        <p:txBody>
          <a:bodyPr/>
          <a:lstStyle/>
          <a:p>
            <a:fld id="{B5057E4C-A7C9-46FE-AEBD-A4F61BDCD0AE}" type="datetimeFigureOut">
              <a:rPr lang="en-IN" smtClean="0"/>
              <a:t>05-10-2022</a:t>
            </a:fld>
            <a:endParaRPr lang="en-IN"/>
          </a:p>
        </p:txBody>
      </p:sp>
      <p:sp>
        <p:nvSpPr>
          <p:cNvPr id="6" name="Footer Placeholder 5">
            <a:extLst>
              <a:ext uri="{FF2B5EF4-FFF2-40B4-BE49-F238E27FC236}">
                <a16:creationId xmlns:a16="http://schemas.microsoft.com/office/drawing/2014/main" id="{BEAF95A0-5ED5-0BC7-63DC-20455469C8E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FEAA809-8F3E-89BF-DE30-0337436D39FD}"/>
              </a:ext>
            </a:extLst>
          </p:cNvPr>
          <p:cNvSpPr>
            <a:spLocks noGrp="1"/>
          </p:cNvSpPr>
          <p:nvPr>
            <p:ph type="sldNum" sz="quarter" idx="12"/>
          </p:nvPr>
        </p:nvSpPr>
        <p:spPr/>
        <p:txBody>
          <a:bodyPr/>
          <a:lstStyle/>
          <a:p>
            <a:fld id="{5804DD69-4994-4960-93EF-A7AFF3B3A53B}" type="slidenum">
              <a:rPr lang="en-IN" smtClean="0"/>
              <a:t>‹#›</a:t>
            </a:fld>
            <a:endParaRPr lang="en-IN"/>
          </a:p>
        </p:txBody>
      </p:sp>
    </p:spTree>
    <p:extLst>
      <p:ext uri="{BB962C8B-B14F-4D97-AF65-F5344CB8AC3E}">
        <p14:creationId xmlns:p14="http://schemas.microsoft.com/office/powerpoint/2010/main" val="2535206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DA24E1-AAB4-C20B-3FA4-1D910E8A93C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AE89377-6450-EEB2-7FDC-5128303951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6835E23-155C-FA28-E0BC-0376B006FE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057E4C-A7C9-46FE-AEBD-A4F61BDCD0AE}" type="datetimeFigureOut">
              <a:rPr lang="en-IN" smtClean="0"/>
              <a:t>05-10-2022</a:t>
            </a:fld>
            <a:endParaRPr lang="en-IN"/>
          </a:p>
        </p:txBody>
      </p:sp>
      <p:sp>
        <p:nvSpPr>
          <p:cNvPr id="5" name="Footer Placeholder 4">
            <a:extLst>
              <a:ext uri="{FF2B5EF4-FFF2-40B4-BE49-F238E27FC236}">
                <a16:creationId xmlns:a16="http://schemas.microsoft.com/office/drawing/2014/main" id="{097D5039-B42B-78BE-9834-76B3957CE2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40603E83-138E-383C-48A1-F3CB4874B8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804DD69-4994-4960-93EF-A7AFF3B3A53B}" type="slidenum">
              <a:rPr lang="en-IN" smtClean="0"/>
              <a:t>‹#›</a:t>
            </a:fld>
            <a:endParaRPr lang="en-IN"/>
          </a:p>
        </p:txBody>
      </p:sp>
    </p:spTree>
    <p:extLst>
      <p:ext uri="{BB962C8B-B14F-4D97-AF65-F5344CB8AC3E}">
        <p14:creationId xmlns:p14="http://schemas.microsoft.com/office/powerpoint/2010/main" val="41512389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1085852" y="1093789"/>
            <a:ext cx="10215033" cy="490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86403" name="Rectangle 3"/>
          <p:cNvSpPr>
            <a:spLocks noGrp="1" noChangeArrowheads="1"/>
          </p:cNvSpPr>
          <p:nvPr>
            <p:ph type="sldNum" sz="quarter" idx="4"/>
          </p:nvPr>
        </p:nvSpPr>
        <p:spPr bwMode="auto">
          <a:xfrm>
            <a:off x="8737600" y="6400800"/>
            <a:ext cx="2540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400" smtClean="0">
                <a:solidFill>
                  <a:schemeClr val="bg2"/>
                </a:solidFill>
                <a:latin typeface="Times New Roman" panose="02020603050405020304" pitchFamily="18" charset="0"/>
                <a:ea typeface="ＭＳ Ｐゴシック" panose="020B0600070205080204" pitchFamily="34" charset="-128"/>
              </a:defRPr>
            </a:lvl1pPr>
          </a:lstStyle>
          <a:p>
            <a:pPr eaLnBrk="0" fontAlgn="base" hangingPunct="0">
              <a:spcAft>
                <a:spcPct val="0"/>
              </a:spcAft>
              <a:defRPr/>
            </a:pPr>
            <a:fld id="{830710C1-6F85-41E3-B10A-2802E45DBD83}" type="slidenum">
              <a:rPr lang="en-US" altLang="en-US" smtClean="0">
                <a:solidFill>
                  <a:srgbClr val="666699"/>
                </a:solidFill>
              </a:rPr>
              <a:pPr eaLnBrk="0" fontAlgn="base" hangingPunct="0">
                <a:spcAft>
                  <a:spcPct val="0"/>
                </a:spcAft>
                <a:defRPr/>
              </a:pPr>
              <a:t>‹#›</a:t>
            </a:fld>
            <a:endParaRPr lang="en-US" altLang="en-US">
              <a:solidFill>
                <a:srgbClr val="666699"/>
              </a:solidFill>
            </a:endParaRPr>
          </a:p>
        </p:txBody>
      </p:sp>
      <p:sp>
        <p:nvSpPr>
          <p:cNvPr id="1028" name="Text Box 4"/>
          <p:cNvSpPr txBox="1">
            <a:spLocks noChangeArrowheads="1"/>
          </p:cNvSpPr>
          <p:nvPr/>
        </p:nvSpPr>
        <p:spPr bwMode="auto">
          <a:xfrm>
            <a:off x="9402889" y="6613526"/>
            <a:ext cx="24032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0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©Silberschatz, Korth and Sudarshan</a:t>
            </a:r>
          </a:p>
        </p:txBody>
      </p:sp>
      <p:sp>
        <p:nvSpPr>
          <p:cNvPr id="486405" name="Text Box 5"/>
          <p:cNvSpPr txBox="1">
            <a:spLocks noChangeArrowheads="1"/>
          </p:cNvSpPr>
          <p:nvPr/>
        </p:nvSpPr>
        <p:spPr bwMode="auto">
          <a:xfrm>
            <a:off x="6012638" y="6613526"/>
            <a:ext cx="518091" cy="246221"/>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altLang="en-US" sz="10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12.</a:t>
            </a:r>
            <a:fld id="{8195C6B6-DB66-46B6-9DEC-E0214080DAA4}" type="slidenum">
              <a:rPr kumimoji="0" lang="en-US" altLang="en-US" sz="1000" b="1" i="0" u="none" strike="noStrike" kern="1200" cap="none" spc="0" normalizeH="0" baseline="0" noProof="0" smtClean="0">
                <a:ln>
                  <a:noFill/>
                </a:ln>
                <a:solidFill>
                  <a:srgbClr val="CC3300"/>
                </a:solidFill>
                <a:effectLst/>
                <a:uLnTx/>
                <a:uFillTx/>
                <a:latin typeface="Helvetica" panose="020B0604020202020204" pitchFamily="34" charset="0"/>
                <a:ea typeface="ＭＳ Ｐゴシック" panose="020B0600070205080204" pitchFamily="34" charset="-128"/>
                <a:cs typeface="+mn-cs"/>
              </a:rPr>
              <a:pPr marL="0" marR="0" lvl="0" indent="0" algn="ctr" defTabSz="914400" rtl="0" eaLnBrk="0" fontAlgn="base" latinLnBrk="0" hangingPunct="0">
                <a:lnSpc>
                  <a:spcPct val="100000"/>
                </a:lnSpc>
                <a:spcBef>
                  <a:spcPct val="50000"/>
                </a:spcBef>
                <a:spcAft>
                  <a:spcPct val="0"/>
                </a:spcAft>
                <a:buClrTx/>
                <a:buSzTx/>
                <a:buFontTx/>
                <a:buNone/>
                <a:tabLst/>
                <a:defRPr/>
              </a:pPr>
              <a:t>‹#›</a:t>
            </a:fld>
            <a:endParaRPr kumimoji="0" lang="en-US" altLang="en-US" sz="10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sp>
        <p:nvSpPr>
          <p:cNvPr id="486406" name="Rectangle 6"/>
          <p:cNvSpPr>
            <a:spLocks noGrp="1" noChangeArrowheads="1"/>
          </p:cNvSpPr>
          <p:nvPr>
            <p:ph type="title"/>
          </p:nvPr>
        </p:nvSpPr>
        <p:spPr bwMode="auto">
          <a:xfrm>
            <a:off x="1024467" y="117475"/>
            <a:ext cx="107696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1031" name="Text Box 7"/>
          <p:cNvSpPr txBox="1">
            <a:spLocks noChangeArrowheads="1"/>
          </p:cNvSpPr>
          <p:nvPr/>
        </p:nvSpPr>
        <p:spPr bwMode="auto">
          <a:xfrm>
            <a:off x="0" y="6613526"/>
            <a:ext cx="259558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altLang="en-US" sz="10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Database System Concepts - 6</a:t>
            </a:r>
            <a:r>
              <a:rPr kumimoji="0" lang="en-US" altLang="en-US" sz="1000" b="1" i="0" u="none" strike="noStrike" kern="1200" cap="none" spc="0" normalizeH="0" baseline="3000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th</a:t>
            </a:r>
            <a:r>
              <a:rPr kumimoji="0" lang="en-US" altLang="en-US" sz="1000" b="1" i="0" u="none" strike="noStrike" kern="1200" cap="none" spc="0" normalizeH="0" baseline="0" noProof="0">
                <a:ln>
                  <a:noFill/>
                </a:ln>
                <a:solidFill>
                  <a:srgbClr val="CC3300"/>
                </a:solidFill>
                <a:effectLst/>
                <a:uLnTx/>
                <a:uFillTx/>
                <a:latin typeface="Helvetica" panose="020B0604020202020204" pitchFamily="34" charset="0"/>
                <a:ea typeface="ＭＳ Ｐゴシック" panose="020B0600070205080204" pitchFamily="34" charset="-128"/>
                <a:cs typeface="+mn-cs"/>
              </a:rPr>
              <a:t> Edition</a:t>
            </a:r>
          </a:p>
        </p:txBody>
      </p:sp>
      <p:sp>
        <p:nvSpPr>
          <p:cNvPr id="1032" name="Freeform 8"/>
          <p:cNvSpPr>
            <a:spLocks/>
          </p:cNvSpPr>
          <p:nvPr/>
        </p:nvSpPr>
        <p:spPr bwMode="auto">
          <a:xfrm>
            <a:off x="11889317" y="5445126"/>
            <a:ext cx="302683" cy="47625"/>
          </a:xfrm>
          <a:custGeom>
            <a:avLst/>
            <a:gdLst>
              <a:gd name="T0" fmla="*/ 0 w 285"/>
              <a:gd name="T1" fmla="*/ 46064 h 61"/>
              <a:gd name="T2" fmla="*/ 1593 w 285"/>
              <a:gd name="T3" fmla="*/ 37475 h 61"/>
              <a:gd name="T4" fmla="*/ 7169 w 285"/>
              <a:gd name="T5" fmla="*/ 26545 h 61"/>
              <a:gd name="T6" fmla="*/ 13541 w 285"/>
              <a:gd name="T7" fmla="*/ 19518 h 61"/>
              <a:gd name="T8" fmla="*/ 23896 w 285"/>
              <a:gd name="T9" fmla="*/ 13273 h 61"/>
              <a:gd name="T10" fmla="*/ 35844 w 285"/>
              <a:gd name="T11" fmla="*/ 7807 h 61"/>
              <a:gd name="T12" fmla="*/ 45402 w 285"/>
              <a:gd name="T13" fmla="*/ 4684 h 61"/>
              <a:gd name="T14" fmla="*/ 55757 w 285"/>
              <a:gd name="T15" fmla="*/ 1561 h 61"/>
              <a:gd name="T16" fmla="*/ 67705 w 285"/>
              <a:gd name="T17" fmla="*/ 0 h 61"/>
              <a:gd name="T18" fmla="*/ 79653 w 285"/>
              <a:gd name="T19" fmla="*/ 0 h 61"/>
              <a:gd name="T20" fmla="*/ 93991 w 285"/>
              <a:gd name="T21" fmla="*/ 0 h 61"/>
              <a:gd name="T22" fmla="*/ 109125 w 285"/>
              <a:gd name="T23" fmla="*/ 0 h 61"/>
              <a:gd name="T24" fmla="*/ 122666 w 285"/>
              <a:gd name="T25" fmla="*/ 1561 h 61"/>
              <a:gd name="T26" fmla="*/ 137800 w 285"/>
              <a:gd name="T27" fmla="*/ 4684 h 61"/>
              <a:gd name="T28" fmla="*/ 152934 w 285"/>
              <a:gd name="T29" fmla="*/ 6246 h 61"/>
              <a:gd name="T30" fmla="*/ 166475 w 285"/>
              <a:gd name="T31" fmla="*/ 9369 h 61"/>
              <a:gd name="T32" fmla="*/ 178423 w 285"/>
              <a:gd name="T33" fmla="*/ 11711 h 61"/>
              <a:gd name="T34" fmla="*/ 190371 w 285"/>
              <a:gd name="T35" fmla="*/ 14834 h 61"/>
              <a:gd name="T36" fmla="*/ 202319 w 285"/>
              <a:gd name="T37" fmla="*/ 17957 h 61"/>
              <a:gd name="T38" fmla="*/ 211878 w 285"/>
              <a:gd name="T39" fmla="*/ 19518 h 61"/>
              <a:gd name="T40" fmla="*/ 217454 w 285"/>
              <a:gd name="T41" fmla="*/ 21080 h 61"/>
              <a:gd name="T42" fmla="*/ 225419 w 285"/>
              <a:gd name="T43" fmla="*/ 24203 h 61"/>
              <a:gd name="T44" fmla="*/ 222233 w 285"/>
              <a:gd name="T45" fmla="*/ 34352 h 61"/>
              <a:gd name="T46" fmla="*/ 217454 w 285"/>
              <a:gd name="T47" fmla="*/ 32791 h 61"/>
              <a:gd name="T48" fmla="*/ 207099 w 285"/>
              <a:gd name="T49" fmla="*/ 31230 h 61"/>
              <a:gd name="T50" fmla="*/ 191965 w 285"/>
              <a:gd name="T51" fmla="*/ 28107 h 61"/>
              <a:gd name="T52" fmla="*/ 183203 w 285"/>
              <a:gd name="T53" fmla="*/ 26545 h 61"/>
              <a:gd name="T54" fmla="*/ 173644 w 285"/>
              <a:gd name="T55" fmla="*/ 24984 h 61"/>
              <a:gd name="T56" fmla="*/ 164882 w 285"/>
              <a:gd name="T57" fmla="*/ 24203 h 61"/>
              <a:gd name="T58" fmla="*/ 156121 w 285"/>
              <a:gd name="T59" fmla="*/ 22641 h 61"/>
              <a:gd name="T60" fmla="*/ 144969 w 285"/>
              <a:gd name="T61" fmla="*/ 21080 h 61"/>
              <a:gd name="T62" fmla="*/ 137800 w 285"/>
              <a:gd name="T63" fmla="*/ 19518 h 61"/>
              <a:gd name="T64" fmla="*/ 129835 w 285"/>
              <a:gd name="T65" fmla="*/ 17957 h 61"/>
              <a:gd name="T66" fmla="*/ 122666 w 285"/>
              <a:gd name="T67" fmla="*/ 16395 h 61"/>
              <a:gd name="T68" fmla="*/ 113108 w 285"/>
              <a:gd name="T69" fmla="*/ 14834 h 61"/>
              <a:gd name="T70" fmla="*/ 87619 w 285"/>
              <a:gd name="T71" fmla="*/ 11711 h 61"/>
              <a:gd name="T72" fmla="*/ 66112 w 285"/>
              <a:gd name="T73" fmla="*/ 16395 h 61"/>
              <a:gd name="T74" fmla="*/ 46995 w 285"/>
              <a:gd name="T75" fmla="*/ 22641 h 61"/>
              <a:gd name="T76" fmla="*/ 42216 w 285"/>
              <a:gd name="T77" fmla="*/ 24203 h 61"/>
              <a:gd name="T78" fmla="*/ 34251 w 285"/>
              <a:gd name="T79" fmla="*/ 26545 h 61"/>
              <a:gd name="T80" fmla="*/ 25489 w 285"/>
              <a:gd name="T81" fmla="*/ 29668 h 61"/>
              <a:gd name="T82" fmla="*/ 18320 w 285"/>
              <a:gd name="T83" fmla="*/ 34352 h 61"/>
              <a:gd name="T84" fmla="*/ 5576 w 285"/>
              <a:gd name="T85" fmla="*/ 42941 h 61"/>
              <a:gd name="T86" fmla="*/ 1593 w 285"/>
              <a:gd name="T87" fmla="*/ 47625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IN" sz="16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pic>
        <p:nvPicPr>
          <p:cNvPr id="1033" name="Picture 9" descr="Cover-6Ed"/>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233" y="1"/>
            <a:ext cx="891117"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2444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4572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6pPr>
      <a:lvl7pPr marL="9144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7pPr>
      <a:lvl8pPr marL="13716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8pPr>
      <a:lvl9pPr marL="1828800" algn="ctr" rtl="0" eaLnBrk="0" fontAlgn="base" hangingPunct="0">
        <a:spcBef>
          <a:spcPct val="0"/>
        </a:spcBef>
        <a:spcAft>
          <a:spcPct val="0"/>
        </a:spcAft>
        <a:defRPr kumimoji="1" sz="3200" b="1">
          <a:solidFill>
            <a:schemeClr val="tx2"/>
          </a:solidFill>
          <a:effectLst>
            <a:outerShdw blurRad="38100" dist="38100" dir="2700000" algn="tl">
              <a:srgbClr val="DDDDDD"/>
            </a:outerShdw>
          </a:effectLst>
          <a:latin typeface="Helvetica" charset="0"/>
        </a:defRPr>
      </a:lvl9pPr>
    </p:titleStyle>
    <p:bodyStyle>
      <a:lvl1pPr marL="342900" indent="-342900" algn="l" rtl="0" eaLnBrk="0" fontAlgn="base" hangingPunct="0">
        <a:spcBef>
          <a:spcPct val="35000"/>
        </a:spcBef>
        <a:spcAft>
          <a:spcPct val="0"/>
        </a:spcAft>
        <a:buClr>
          <a:schemeClr val="tx2"/>
        </a:buClr>
        <a:buSzPct val="90000"/>
        <a:buFont typeface="Monotype Sorts" charset="2"/>
        <a:buChar char="n"/>
        <a:defRPr kumimoji="1">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35000"/>
        </a:spcBef>
        <a:spcAft>
          <a:spcPct val="0"/>
        </a:spcAft>
        <a:buClr>
          <a:schemeClr val="folHlink"/>
        </a:buClr>
        <a:buSzPct val="80000"/>
        <a:buFont typeface="Monotype Sorts"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33CC33"/>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Font typeface="Times New Roman" panose="02020603050405020304" pitchFamily="18" charset="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chemeClr val="tx2"/>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6860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31432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3600450" indent="-22860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17" name="Group 45"/>
          <p:cNvGrpSpPr>
            <a:grpSpLocks/>
          </p:cNvGrpSpPr>
          <p:nvPr userDrawn="1"/>
        </p:nvGrpSpPr>
        <p:grpSpPr bwMode="auto">
          <a:xfrm>
            <a:off x="11914717" y="1449388"/>
            <a:ext cx="277283" cy="5408612"/>
            <a:chOff x="5606" y="889"/>
            <a:chExt cx="154" cy="3431"/>
          </a:xfrm>
        </p:grpSpPr>
        <p:sp>
          <p:nvSpPr>
            <p:cNvPr id="3110" name="Rectangle 38"/>
            <p:cNvSpPr>
              <a:spLocks noChangeArrowheads="1"/>
            </p:cNvSpPr>
            <p:nvPr userDrawn="1"/>
          </p:nvSpPr>
          <p:spPr bwMode="gray">
            <a:xfrm flipH="1">
              <a:off x="5685" y="889"/>
              <a:ext cx="75" cy="3431"/>
            </a:xfrm>
            <a:prstGeom prst="rect">
              <a:avLst/>
            </a:prstGeom>
            <a:solidFill>
              <a:srgbClr val="677228"/>
            </a:solidFill>
            <a:ln>
              <a:noFill/>
            </a:ln>
            <a:effectLst/>
            <a:extLst>
              <a:ext uri="{91240B29-F687-4F45-9708-019B960494DF}">
                <a14:hiddenLine xmlns:a14="http://schemas.microsoft.com/office/drawing/2010/main" w="9525">
                  <a:solidFill>
                    <a:srgbClr val="FF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en-US" sz="3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nvGrpSpPr>
            <p:cNvPr id="3116" name="Group 44"/>
            <p:cNvGrpSpPr>
              <a:grpSpLocks/>
            </p:cNvGrpSpPr>
            <p:nvPr userDrawn="1"/>
          </p:nvGrpSpPr>
          <p:grpSpPr bwMode="auto">
            <a:xfrm>
              <a:off x="5606" y="889"/>
              <a:ext cx="106" cy="3431"/>
              <a:chOff x="5606" y="889"/>
              <a:chExt cx="106" cy="3431"/>
            </a:xfrm>
          </p:grpSpPr>
          <p:sp>
            <p:nvSpPr>
              <p:cNvPr id="3115" name="Rectangle 43"/>
              <p:cNvSpPr>
                <a:spLocks noChangeArrowheads="1"/>
              </p:cNvSpPr>
              <p:nvPr userDrawn="1"/>
            </p:nvSpPr>
            <p:spPr bwMode="gray">
              <a:xfrm rot="10800000" flipH="1">
                <a:off x="5606" y="889"/>
                <a:ext cx="58" cy="3431"/>
              </a:xfrm>
              <a:prstGeom prst="rect">
                <a:avLst/>
              </a:prstGeom>
              <a:solidFill>
                <a:schemeClr val="tx2"/>
              </a:solidFill>
              <a:ln>
                <a:noFill/>
              </a:ln>
              <a:effectLst/>
              <a:extLst>
                <a:ext uri="{91240B29-F687-4F45-9708-019B960494DF}">
                  <a14:hiddenLine xmlns:a14="http://schemas.microsoft.com/office/drawing/2010/main" w="9525">
                    <a:solidFill>
                      <a:srgbClr val="FF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en-US" sz="3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3104" name="Rectangle 32"/>
              <p:cNvSpPr>
                <a:spLocks noChangeArrowheads="1"/>
              </p:cNvSpPr>
              <p:nvPr userDrawn="1"/>
            </p:nvSpPr>
            <p:spPr bwMode="gray">
              <a:xfrm rot="10800000" flipH="1">
                <a:off x="5654" y="889"/>
                <a:ext cx="58" cy="3431"/>
              </a:xfrm>
              <a:prstGeom prst="rect">
                <a:avLst/>
              </a:prstGeom>
              <a:solidFill>
                <a:srgbClr val="990033"/>
              </a:solidFill>
              <a:ln>
                <a:noFill/>
              </a:ln>
              <a:effectLst/>
              <a:extLst>
                <a:ext uri="{91240B29-F687-4F45-9708-019B960494DF}">
                  <a14:hiddenLine xmlns:a14="http://schemas.microsoft.com/office/drawing/2010/main" w="9525">
                    <a:solidFill>
                      <a:srgbClr val="FF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en-US" sz="3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grpSp>
      </p:grpSp>
      <p:sp>
        <p:nvSpPr>
          <p:cNvPr id="3109" name="Rectangle 37"/>
          <p:cNvSpPr>
            <a:spLocks noChangeArrowheads="1"/>
          </p:cNvSpPr>
          <p:nvPr userDrawn="1"/>
        </p:nvSpPr>
        <p:spPr bwMode="gray">
          <a:xfrm rot="16200000">
            <a:off x="5369190" y="-5369190"/>
            <a:ext cx="1449388" cy="12187767"/>
          </a:xfrm>
          <a:prstGeom prst="rect">
            <a:avLst/>
          </a:prstGeom>
          <a:solidFill>
            <a:srgbClr val="677228">
              <a:alpha val="36000"/>
            </a:srgbClr>
          </a:solidFill>
          <a:ln>
            <a:noFill/>
          </a:ln>
          <a:effectLst/>
          <a:extLst>
            <a:ext uri="{91240B29-F687-4F45-9708-019B960494DF}">
              <a14:hiddenLine xmlns:a14="http://schemas.microsoft.com/office/drawing/2010/main" w="9525">
                <a:solidFill>
                  <a:srgbClr val="FF99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en-US" altLang="en-US" sz="3200" b="0" i="0" u="none" strike="noStrike" kern="1200" cap="none" spc="0" normalizeH="0" baseline="0" noProof="0">
              <a:ln>
                <a:noFill/>
              </a:ln>
              <a:solidFill>
                <a:srgbClr val="000000"/>
              </a:solidFill>
              <a:effectLst/>
              <a:uLnTx/>
              <a:uFillTx/>
              <a:latin typeface="Tahoma" panose="020B0604030504040204" pitchFamily="34" charset="0"/>
              <a:ea typeface="+mn-ea"/>
              <a:cs typeface="+mn-cs"/>
            </a:endParaRPr>
          </a:p>
        </p:txBody>
      </p:sp>
      <p:sp>
        <p:nvSpPr>
          <p:cNvPr id="3081" name="Rectangle 9"/>
          <p:cNvSpPr>
            <a:spLocks noGrp="1" noChangeArrowheads="1"/>
          </p:cNvSpPr>
          <p:nvPr>
            <p:ph type="title"/>
          </p:nvPr>
        </p:nvSpPr>
        <p:spPr bwMode="auto">
          <a:xfrm>
            <a:off x="304801" y="303214"/>
            <a:ext cx="10394951" cy="992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3085" name="Rectangle 13"/>
          <p:cNvSpPr>
            <a:spLocks noGrp="1" noChangeArrowheads="1"/>
          </p:cNvSpPr>
          <p:nvPr>
            <p:ph type="sldNum" sz="quarter" idx="4"/>
          </p:nvPr>
        </p:nvSpPr>
        <p:spPr bwMode="auto">
          <a:xfrm>
            <a:off x="9245600" y="6400800"/>
            <a:ext cx="2540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400" b="1">
                <a:solidFill>
                  <a:srgbClr val="990033"/>
                </a:solidFill>
              </a:defRPr>
            </a:lvl1pPr>
          </a:lstStyle>
          <a:p>
            <a:pPr fontAlgn="base">
              <a:spcBef>
                <a:spcPct val="0"/>
              </a:spcBef>
              <a:spcAft>
                <a:spcPct val="0"/>
              </a:spcAft>
            </a:pPr>
            <a:r>
              <a:rPr lang="en-US" altLang="en-US"/>
              <a:t>Slide 15- </a:t>
            </a:r>
            <a:fld id="{1119F68A-AAC5-4B47-9468-AF578B0BB18A}" type="slidenum">
              <a:rPr lang="en-US" altLang="en-US" smtClean="0"/>
              <a:pPr fontAlgn="base">
                <a:spcBef>
                  <a:spcPct val="0"/>
                </a:spcBef>
                <a:spcAft>
                  <a:spcPct val="0"/>
                </a:spcAft>
              </a:pPr>
              <a:t>‹#›</a:t>
            </a:fld>
            <a:endParaRPr lang="en-CA" altLang="en-US"/>
          </a:p>
        </p:txBody>
      </p:sp>
      <p:sp>
        <p:nvSpPr>
          <p:cNvPr id="3093" name="Rectangle 21"/>
          <p:cNvSpPr>
            <a:spLocks noGrp="1" noChangeArrowheads="1"/>
          </p:cNvSpPr>
          <p:nvPr>
            <p:ph type="body" idx="1"/>
          </p:nvPr>
        </p:nvSpPr>
        <p:spPr bwMode="auto">
          <a:xfrm>
            <a:off x="319618" y="1600200"/>
            <a:ext cx="1105958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3102" name="Rectangle 30"/>
          <p:cNvSpPr>
            <a:spLocks noChangeArrowheads="1"/>
          </p:cNvSpPr>
          <p:nvPr/>
        </p:nvSpPr>
        <p:spPr bwMode="auto">
          <a:xfrm>
            <a:off x="1117600" y="6397625"/>
            <a:ext cx="599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Copyright © 2007 Ramez Elmasri and Shamkant B. Navathe</a:t>
            </a:r>
          </a:p>
        </p:txBody>
      </p:sp>
    </p:spTree>
    <p:extLst>
      <p:ext uri="{BB962C8B-B14F-4D97-AF65-F5344CB8AC3E}">
        <p14:creationId xmlns:p14="http://schemas.microsoft.com/office/powerpoint/2010/main" val="347343614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med"/>
  <p:hf hdr="0" ftr="0" dt="0"/>
  <p:txStyles>
    <p:titleStyle>
      <a:lvl1pPr algn="l" rtl="0" fontAlgn="base">
        <a:spcBef>
          <a:spcPct val="0"/>
        </a:spcBef>
        <a:spcAft>
          <a:spcPct val="0"/>
        </a:spcAft>
        <a:defRPr sz="3600" kern="1200">
          <a:solidFill>
            <a:srgbClr val="800000"/>
          </a:solidFill>
          <a:latin typeface="+mj-lt"/>
          <a:ea typeface="+mj-ea"/>
          <a:cs typeface="+mj-cs"/>
        </a:defRPr>
      </a:lvl1pPr>
      <a:lvl2pPr algn="l" rtl="0" fontAlgn="base">
        <a:spcBef>
          <a:spcPct val="0"/>
        </a:spcBef>
        <a:spcAft>
          <a:spcPct val="0"/>
        </a:spcAft>
        <a:defRPr sz="3600">
          <a:solidFill>
            <a:srgbClr val="800000"/>
          </a:solidFill>
          <a:latin typeface="Arial" panose="020B0604020202020204" pitchFamily="34" charset="0"/>
        </a:defRPr>
      </a:lvl2pPr>
      <a:lvl3pPr algn="l" rtl="0" fontAlgn="base">
        <a:spcBef>
          <a:spcPct val="0"/>
        </a:spcBef>
        <a:spcAft>
          <a:spcPct val="0"/>
        </a:spcAft>
        <a:defRPr sz="3600">
          <a:solidFill>
            <a:srgbClr val="800000"/>
          </a:solidFill>
          <a:latin typeface="Arial" panose="020B0604020202020204" pitchFamily="34" charset="0"/>
        </a:defRPr>
      </a:lvl3pPr>
      <a:lvl4pPr algn="l" rtl="0" fontAlgn="base">
        <a:spcBef>
          <a:spcPct val="0"/>
        </a:spcBef>
        <a:spcAft>
          <a:spcPct val="0"/>
        </a:spcAft>
        <a:defRPr sz="3600">
          <a:solidFill>
            <a:srgbClr val="800000"/>
          </a:solidFill>
          <a:latin typeface="Arial" panose="020B0604020202020204" pitchFamily="34" charset="0"/>
        </a:defRPr>
      </a:lvl4pPr>
      <a:lvl5pPr algn="l" rtl="0" fontAlgn="base">
        <a:spcBef>
          <a:spcPct val="0"/>
        </a:spcBef>
        <a:spcAft>
          <a:spcPct val="0"/>
        </a:spcAft>
        <a:defRPr sz="3600">
          <a:solidFill>
            <a:srgbClr val="800000"/>
          </a:solidFill>
          <a:latin typeface="Arial" panose="020B0604020202020204" pitchFamily="34" charset="0"/>
        </a:defRPr>
      </a:lvl5pPr>
      <a:lvl6pPr marL="457200" algn="l" rtl="0" fontAlgn="base">
        <a:spcBef>
          <a:spcPct val="0"/>
        </a:spcBef>
        <a:spcAft>
          <a:spcPct val="0"/>
        </a:spcAft>
        <a:defRPr sz="3600">
          <a:solidFill>
            <a:srgbClr val="800000"/>
          </a:solidFill>
          <a:latin typeface="Arial" panose="020B0604020202020204" pitchFamily="34" charset="0"/>
        </a:defRPr>
      </a:lvl6pPr>
      <a:lvl7pPr marL="914400" algn="l" rtl="0" fontAlgn="base">
        <a:spcBef>
          <a:spcPct val="0"/>
        </a:spcBef>
        <a:spcAft>
          <a:spcPct val="0"/>
        </a:spcAft>
        <a:defRPr sz="3600">
          <a:solidFill>
            <a:srgbClr val="800000"/>
          </a:solidFill>
          <a:latin typeface="Arial" panose="020B0604020202020204" pitchFamily="34" charset="0"/>
        </a:defRPr>
      </a:lvl7pPr>
      <a:lvl8pPr marL="1371600" algn="l" rtl="0" fontAlgn="base">
        <a:spcBef>
          <a:spcPct val="0"/>
        </a:spcBef>
        <a:spcAft>
          <a:spcPct val="0"/>
        </a:spcAft>
        <a:defRPr sz="3600">
          <a:solidFill>
            <a:srgbClr val="800000"/>
          </a:solidFill>
          <a:latin typeface="Arial" panose="020B0604020202020204" pitchFamily="34" charset="0"/>
        </a:defRPr>
      </a:lvl8pPr>
      <a:lvl9pPr marL="1828800" algn="l" rtl="0" fontAlgn="base">
        <a:spcBef>
          <a:spcPct val="0"/>
        </a:spcBef>
        <a:spcAft>
          <a:spcPct val="0"/>
        </a:spcAft>
        <a:defRPr sz="3600">
          <a:solidFill>
            <a:srgbClr val="800000"/>
          </a:solidFill>
          <a:latin typeface="Arial" panose="020B0604020202020204" pitchFamily="34" charset="0"/>
        </a:defRPr>
      </a:lvl9pPr>
    </p:titleStyle>
    <p:bodyStyle>
      <a:lvl1pPr marL="342900" indent="-342900" algn="l" rtl="0" fontAlgn="base">
        <a:spcBef>
          <a:spcPct val="20000"/>
        </a:spcBef>
        <a:spcAft>
          <a:spcPct val="0"/>
        </a:spcAft>
        <a:buClr>
          <a:srgbClr val="990033"/>
        </a:buClr>
        <a:buSzPct val="60000"/>
        <a:buFont typeface="Wingdings" panose="05000000000000000000" pitchFamily="2" charset="2"/>
        <a:buChar char="n"/>
        <a:defRPr sz="2800" kern="1200">
          <a:solidFill>
            <a:schemeClr val="tx2"/>
          </a:solidFill>
          <a:latin typeface="+mn-lt"/>
          <a:ea typeface="+mn-ea"/>
          <a:cs typeface="+mn-cs"/>
        </a:defRPr>
      </a:lvl1pPr>
      <a:lvl2pPr marL="742950" indent="-285750" algn="l" rtl="0" fontAlgn="base">
        <a:spcBef>
          <a:spcPct val="20000"/>
        </a:spcBef>
        <a:spcAft>
          <a:spcPct val="0"/>
        </a:spcAft>
        <a:buClr>
          <a:schemeClr val="tx2"/>
        </a:buClr>
        <a:buSzPct val="55000"/>
        <a:buFont typeface="Wingdings" panose="05000000000000000000" pitchFamily="2" charset="2"/>
        <a:buChar char="n"/>
        <a:defRPr sz="2600" kern="1200">
          <a:solidFill>
            <a:srgbClr val="800000"/>
          </a:solidFill>
          <a:latin typeface="+mn-lt"/>
          <a:ea typeface="+mn-ea"/>
          <a:cs typeface="+mn-cs"/>
        </a:defRPr>
      </a:lvl2pPr>
      <a:lvl3pPr marL="1143000" indent="-228600" algn="l" rtl="0" fontAlgn="base">
        <a:spcBef>
          <a:spcPct val="20000"/>
        </a:spcBef>
        <a:spcAft>
          <a:spcPct val="0"/>
        </a:spcAft>
        <a:buClr>
          <a:srgbClr val="990033"/>
        </a:buClr>
        <a:buSzPct val="50000"/>
        <a:buFont typeface="Wingdings" panose="05000000000000000000" pitchFamily="2" charset="2"/>
        <a:buChar char="n"/>
        <a:defRPr sz="2400" kern="1200">
          <a:solidFill>
            <a:schemeClr val="tx2"/>
          </a:solidFill>
          <a:latin typeface="+mn-lt"/>
          <a:ea typeface="+mn-ea"/>
          <a:cs typeface="+mn-cs"/>
        </a:defRPr>
      </a:lvl3pPr>
      <a:lvl4pPr marL="1600200" indent="-228600" algn="l" rtl="0" fontAlgn="base">
        <a:spcBef>
          <a:spcPct val="20000"/>
        </a:spcBef>
        <a:spcAft>
          <a:spcPct val="0"/>
        </a:spcAft>
        <a:buClr>
          <a:schemeClr val="tx2"/>
        </a:buClr>
        <a:buSzPct val="55000"/>
        <a:buFont typeface="Wingdings" panose="05000000000000000000" pitchFamily="2" charset="2"/>
        <a:buChar char="n"/>
        <a:defRPr sz="2000" kern="1200">
          <a:solidFill>
            <a:srgbClr val="800000"/>
          </a:solidFill>
          <a:latin typeface="+mn-lt"/>
          <a:ea typeface="+mn-ea"/>
          <a:cs typeface="+mn-cs"/>
        </a:defRPr>
      </a:lvl4pPr>
      <a:lvl5pPr marL="2057400" indent="-228600" algn="l" rtl="0" fontAlgn="base">
        <a:spcBef>
          <a:spcPct val="20000"/>
        </a:spcBef>
        <a:spcAft>
          <a:spcPct val="0"/>
        </a:spcAft>
        <a:buClr>
          <a:srgbClr val="990033"/>
        </a:buClr>
        <a:buSzPct val="50000"/>
        <a:buFont typeface="Wingdings" panose="05000000000000000000" pitchFamily="2" charset="2"/>
        <a:buChar char="n"/>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www.youtube.com/channel/UCb9okJF6NGPDUGgAQxu3Tc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69B3-AC19-CAEB-5DB7-06EF276383B6}"/>
              </a:ext>
            </a:extLst>
          </p:cNvPr>
          <p:cNvSpPr>
            <a:spLocks noGrp="1"/>
          </p:cNvSpPr>
          <p:nvPr>
            <p:ph type="ctrTitle"/>
          </p:nvPr>
        </p:nvSpPr>
        <p:spPr/>
        <p:txBody>
          <a:bodyPr/>
          <a:lstStyle/>
          <a:p>
            <a:r>
              <a:rPr lang="en-IN" dirty="0"/>
              <a:t>Query Optimization Joins</a:t>
            </a:r>
          </a:p>
        </p:txBody>
      </p:sp>
      <p:sp>
        <p:nvSpPr>
          <p:cNvPr id="3" name="Subtitle 2">
            <a:extLst>
              <a:ext uri="{FF2B5EF4-FFF2-40B4-BE49-F238E27FC236}">
                <a16:creationId xmlns:a16="http://schemas.microsoft.com/office/drawing/2014/main" id="{DEE97945-065B-B8B5-1C38-406244A76B4F}"/>
              </a:ext>
            </a:extLst>
          </p:cNvPr>
          <p:cNvSpPr>
            <a:spLocks noGrp="1"/>
          </p:cNvSpPr>
          <p:nvPr>
            <p:ph type="subTitle" idx="1"/>
          </p:nvPr>
        </p:nvSpPr>
        <p:spPr/>
        <p:txBody>
          <a:bodyPr/>
          <a:lstStyle/>
          <a:p>
            <a:r>
              <a:rPr lang="en-IN" dirty="0">
                <a:hlinkClick r:id="rId2"/>
              </a:rPr>
              <a:t>https://www.youtube.com/channel/UCb9okJF6NGPDUGgAQxu3TcA</a:t>
            </a:r>
            <a:endParaRPr lang="en-IN" dirty="0"/>
          </a:p>
          <a:p>
            <a:r>
              <a:rPr lang="en-IN" dirty="0"/>
              <a:t>Video lectures of Mrs Manisha </a:t>
            </a:r>
            <a:r>
              <a:rPr lang="en-IN" dirty="0" err="1"/>
              <a:t>Nirgude</a:t>
            </a:r>
            <a:endParaRPr lang="en-IN" dirty="0"/>
          </a:p>
        </p:txBody>
      </p:sp>
    </p:spTree>
    <p:extLst>
      <p:ext uri="{BB962C8B-B14F-4D97-AF65-F5344CB8AC3E}">
        <p14:creationId xmlns:p14="http://schemas.microsoft.com/office/powerpoint/2010/main" val="694016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15D8970-8F93-7864-B910-67616C1EF42E}"/>
              </a:ext>
            </a:extLst>
          </p:cNvPr>
          <p:cNvPicPr>
            <a:picLocks noChangeAspect="1"/>
          </p:cNvPicPr>
          <p:nvPr/>
        </p:nvPicPr>
        <p:blipFill rotWithShape="1">
          <a:blip r:embed="rId2"/>
          <a:srcRect l="6199" t="20136" r="36097" b="34830"/>
          <a:stretch/>
        </p:blipFill>
        <p:spPr>
          <a:xfrm>
            <a:off x="662474" y="1054359"/>
            <a:ext cx="10329748" cy="4534678"/>
          </a:xfrm>
          <a:prstGeom prst="rect">
            <a:avLst/>
          </a:prstGeom>
        </p:spPr>
      </p:pic>
    </p:spTree>
    <p:extLst>
      <p:ext uri="{BB962C8B-B14F-4D97-AF65-F5344CB8AC3E}">
        <p14:creationId xmlns:p14="http://schemas.microsoft.com/office/powerpoint/2010/main" val="4097446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3E84B5-911F-0C6B-5F6E-0A6F20CBE5D2}"/>
              </a:ext>
            </a:extLst>
          </p:cNvPr>
          <p:cNvPicPr>
            <a:picLocks noChangeAspect="1"/>
          </p:cNvPicPr>
          <p:nvPr/>
        </p:nvPicPr>
        <p:blipFill rotWithShape="1">
          <a:blip r:embed="rId2"/>
          <a:srcRect l="7117" t="19864" r="36174" b="34694"/>
          <a:stretch/>
        </p:blipFill>
        <p:spPr>
          <a:xfrm>
            <a:off x="653142" y="737116"/>
            <a:ext cx="10929891" cy="4926565"/>
          </a:xfrm>
          <a:prstGeom prst="rect">
            <a:avLst/>
          </a:prstGeom>
        </p:spPr>
      </p:pic>
    </p:spTree>
    <p:extLst>
      <p:ext uri="{BB962C8B-B14F-4D97-AF65-F5344CB8AC3E}">
        <p14:creationId xmlns:p14="http://schemas.microsoft.com/office/powerpoint/2010/main" val="229604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29EAE9-1E9E-F9C3-5AF2-0BEE46991816}"/>
              </a:ext>
            </a:extLst>
          </p:cNvPr>
          <p:cNvPicPr>
            <a:picLocks noChangeAspect="1"/>
          </p:cNvPicPr>
          <p:nvPr/>
        </p:nvPicPr>
        <p:blipFill rotWithShape="1">
          <a:blip r:embed="rId2"/>
          <a:srcRect l="6812" t="19184" r="36097" b="33605"/>
          <a:stretch/>
        </p:blipFill>
        <p:spPr>
          <a:xfrm>
            <a:off x="699795" y="933061"/>
            <a:ext cx="10771935" cy="5010539"/>
          </a:xfrm>
          <a:prstGeom prst="rect">
            <a:avLst/>
          </a:prstGeom>
        </p:spPr>
      </p:pic>
    </p:spTree>
    <p:extLst>
      <p:ext uri="{BB962C8B-B14F-4D97-AF65-F5344CB8AC3E}">
        <p14:creationId xmlns:p14="http://schemas.microsoft.com/office/powerpoint/2010/main" val="11828803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98F11B2-1EDD-4FFA-959C-E79BD0C8CECD}"/>
              </a:ext>
            </a:extLst>
          </p:cNvPr>
          <p:cNvPicPr>
            <a:picLocks noChangeAspect="1"/>
          </p:cNvPicPr>
          <p:nvPr/>
        </p:nvPicPr>
        <p:blipFill rotWithShape="1">
          <a:blip r:embed="rId2"/>
          <a:srcRect l="6122" t="19456" r="36174" b="35374"/>
          <a:stretch/>
        </p:blipFill>
        <p:spPr>
          <a:xfrm>
            <a:off x="419876" y="849086"/>
            <a:ext cx="10552926" cy="4646645"/>
          </a:xfrm>
          <a:prstGeom prst="rect">
            <a:avLst/>
          </a:prstGeom>
        </p:spPr>
      </p:pic>
    </p:spTree>
    <p:extLst>
      <p:ext uri="{BB962C8B-B14F-4D97-AF65-F5344CB8AC3E}">
        <p14:creationId xmlns:p14="http://schemas.microsoft.com/office/powerpoint/2010/main" val="2802395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1CDAA4-6230-702F-8D20-0885179C786E}"/>
              </a:ext>
            </a:extLst>
          </p:cNvPr>
          <p:cNvPicPr>
            <a:picLocks noChangeAspect="1"/>
          </p:cNvPicPr>
          <p:nvPr/>
        </p:nvPicPr>
        <p:blipFill rotWithShape="1">
          <a:blip r:embed="rId2"/>
          <a:srcRect l="6123" t="19864" r="36326" b="34830"/>
          <a:stretch/>
        </p:blipFill>
        <p:spPr>
          <a:xfrm>
            <a:off x="774440" y="793100"/>
            <a:ext cx="10830461" cy="4795937"/>
          </a:xfrm>
          <a:prstGeom prst="rect">
            <a:avLst/>
          </a:prstGeom>
        </p:spPr>
      </p:pic>
    </p:spTree>
    <p:extLst>
      <p:ext uri="{BB962C8B-B14F-4D97-AF65-F5344CB8AC3E}">
        <p14:creationId xmlns:p14="http://schemas.microsoft.com/office/powerpoint/2010/main" val="10919036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75A891-6D6A-DFDC-18F0-008729BDC931}"/>
              </a:ext>
            </a:extLst>
          </p:cNvPr>
          <p:cNvPicPr>
            <a:picLocks noChangeAspect="1"/>
          </p:cNvPicPr>
          <p:nvPr/>
        </p:nvPicPr>
        <p:blipFill rotWithShape="1">
          <a:blip r:embed="rId2"/>
          <a:srcRect l="5510" t="19320" r="35638" b="34286"/>
          <a:stretch/>
        </p:blipFill>
        <p:spPr>
          <a:xfrm>
            <a:off x="746449" y="727788"/>
            <a:ext cx="10857545" cy="4814596"/>
          </a:xfrm>
          <a:prstGeom prst="rect">
            <a:avLst/>
          </a:prstGeom>
        </p:spPr>
      </p:pic>
    </p:spTree>
    <p:extLst>
      <p:ext uri="{BB962C8B-B14F-4D97-AF65-F5344CB8AC3E}">
        <p14:creationId xmlns:p14="http://schemas.microsoft.com/office/powerpoint/2010/main" val="3934785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B3B564-09FD-F24F-EBFF-F4FDE0C04200}"/>
              </a:ext>
            </a:extLst>
          </p:cNvPr>
          <p:cNvPicPr>
            <a:picLocks noChangeAspect="1"/>
          </p:cNvPicPr>
          <p:nvPr/>
        </p:nvPicPr>
        <p:blipFill rotWithShape="1">
          <a:blip r:embed="rId2"/>
          <a:srcRect l="5051" t="19048" r="35102" b="34830"/>
          <a:stretch/>
        </p:blipFill>
        <p:spPr>
          <a:xfrm>
            <a:off x="569167" y="783772"/>
            <a:ext cx="11536712" cy="5001208"/>
          </a:xfrm>
          <a:prstGeom prst="rect">
            <a:avLst/>
          </a:prstGeom>
        </p:spPr>
      </p:pic>
    </p:spTree>
    <p:extLst>
      <p:ext uri="{BB962C8B-B14F-4D97-AF65-F5344CB8AC3E}">
        <p14:creationId xmlns:p14="http://schemas.microsoft.com/office/powerpoint/2010/main" val="3394007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75DEE-C16E-7775-CB4A-711E7B9496AB}"/>
              </a:ext>
            </a:extLst>
          </p:cNvPr>
          <p:cNvPicPr>
            <a:picLocks noChangeAspect="1"/>
          </p:cNvPicPr>
          <p:nvPr/>
        </p:nvPicPr>
        <p:blipFill rotWithShape="1">
          <a:blip r:embed="rId2"/>
          <a:srcRect l="6428" t="19320" r="35714" b="34966"/>
          <a:stretch/>
        </p:blipFill>
        <p:spPr>
          <a:xfrm>
            <a:off x="783771" y="1082351"/>
            <a:ext cx="10874826" cy="4833257"/>
          </a:xfrm>
          <a:prstGeom prst="rect">
            <a:avLst/>
          </a:prstGeom>
        </p:spPr>
      </p:pic>
    </p:spTree>
    <p:extLst>
      <p:ext uri="{BB962C8B-B14F-4D97-AF65-F5344CB8AC3E}">
        <p14:creationId xmlns:p14="http://schemas.microsoft.com/office/powerpoint/2010/main" val="3080618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8DFBF2-2521-6081-477B-33A384991383}"/>
              </a:ext>
            </a:extLst>
          </p:cNvPr>
          <p:cNvPicPr>
            <a:picLocks noChangeAspect="1"/>
          </p:cNvPicPr>
          <p:nvPr/>
        </p:nvPicPr>
        <p:blipFill rotWithShape="1">
          <a:blip r:embed="rId2"/>
          <a:srcRect l="6429" t="20000" r="36173" b="33333"/>
          <a:stretch/>
        </p:blipFill>
        <p:spPr>
          <a:xfrm>
            <a:off x="942390" y="807097"/>
            <a:ext cx="10211310" cy="4669971"/>
          </a:xfrm>
          <a:prstGeom prst="rect">
            <a:avLst/>
          </a:prstGeom>
        </p:spPr>
      </p:pic>
    </p:spTree>
    <p:extLst>
      <p:ext uri="{BB962C8B-B14F-4D97-AF65-F5344CB8AC3E}">
        <p14:creationId xmlns:p14="http://schemas.microsoft.com/office/powerpoint/2010/main" val="37554021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CD7AF3-0977-21A3-2EAB-AA436E3A9253}"/>
              </a:ext>
            </a:extLst>
          </p:cNvPr>
          <p:cNvPicPr>
            <a:picLocks noChangeAspect="1"/>
          </p:cNvPicPr>
          <p:nvPr/>
        </p:nvPicPr>
        <p:blipFill rotWithShape="1">
          <a:blip r:embed="rId2"/>
          <a:srcRect l="5664" t="20272" r="37627" b="33606"/>
          <a:stretch/>
        </p:blipFill>
        <p:spPr>
          <a:xfrm>
            <a:off x="746448" y="1035697"/>
            <a:ext cx="9932477" cy="4544009"/>
          </a:xfrm>
          <a:prstGeom prst="rect">
            <a:avLst/>
          </a:prstGeom>
        </p:spPr>
      </p:pic>
    </p:spTree>
    <p:extLst>
      <p:ext uri="{BB962C8B-B14F-4D97-AF65-F5344CB8AC3E}">
        <p14:creationId xmlns:p14="http://schemas.microsoft.com/office/powerpoint/2010/main" val="2342138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BE8F1-3E66-83C3-5AC2-DFF0B2D6B154}"/>
              </a:ext>
            </a:extLst>
          </p:cNvPr>
          <p:cNvSpPr>
            <a:spLocks noGrp="1"/>
          </p:cNvSpPr>
          <p:nvPr>
            <p:ph type="title"/>
          </p:nvPr>
        </p:nvSpPr>
        <p:spPr/>
        <p:txBody>
          <a:bodyPr/>
          <a:lstStyle/>
          <a:p>
            <a:r>
              <a:rPr lang="en-IN" dirty="0"/>
              <a:t>Types:</a:t>
            </a:r>
          </a:p>
        </p:txBody>
      </p:sp>
      <p:sp>
        <p:nvSpPr>
          <p:cNvPr id="3" name="Content Placeholder 2">
            <a:extLst>
              <a:ext uri="{FF2B5EF4-FFF2-40B4-BE49-F238E27FC236}">
                <a16:creationId xmlns:a16="http://schemas.microsoft.com/office/drawing/2014/main" id="{4BFF5642-E8F2-9DE1-8EA6-32F25E99E688}"/>
              </a:ext>
            </a:extLst>
          </p:cNvPr>
          <p:cNvSpPr>
            <a:spLocks noGrp="1"/>
          </p:cNvSpPr>
          <p:nvPr>
            <p:ph idx="1"/>
          </p:nvPr>
        </p:nvSpPr>
        <p:spPr/>
        <p:txBody>
          <a:bodyPr/>
          <a:lstStyle/>
          <a:p>
            <a:pPr lvl="1"/>
            <a:r>
              <a:rPr lang="en-US" altLang="en-US" sz="2800" dirty="0"/>
              <a:t>Nested-loop join</a:t>
            </a:r>
          </a:p>
          <a:p>
            <a:pPr lvl="1"/>
            <a:r>
              <a:rPr lang="en-US" altLang="en-US" sz="2800" dirty="0"/>
              <a:t>Block nested-loop join</a:t>
            </a:r>
          </a:p>
          <a:p>
            <a:pPr lvl="1"/>
            <a:r>
              <a:rPr lang="en-US" altLang="en-US" sz="2800" dirty="0"/>
              <a:t>Indexed nested-loop join(Single-loop join)</a:t>
            </a:r>
          </a:p>
          <a:p>
            <a:pPr lvl="1"/>
            <a:r>
              <a:rPr lang="en-US" altLang="en-US" sz="2800" dirty="0"/>
              <a:t>Merge-join</a:t>
            </a:r>
          </a:p>
          <a:p>
            <a:pPr lvl="1"/>
            <a:r>
              <a:rPr lang="en-US" altLang="en-US" sz="2800" dirty="0"/>
              <a:t>Hash-join</a:t>
            </a:r>
          </a:p>
          <a:p>
            <a:endParaRPr lang="en-IN" dirty="0"/>
          </a:p>
        </p:txBody>
      </p:sp>
    </p:spTree>
    <p:extLst>
      <p:ext uri="{BB962C8B-B14F-4D97-AF65-F5344CB8AC3E}">
        <p14:creationId xmlns:p14="http://schemas.microsoft.com/office/powerpoint/2010/main" val="2739568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F03697-85AF-D6B5-2117-34B31FCAFCAB}"/>
              </a:ext>
            </a:extLst>
          </p:cNvPr>
          <p:cNvPicPr>
            <a:picLocks noChangeAspect="1"/>
          </p:cNvPicPr>
          <p:nvPr/>
        </p:nvPicPr>
        <p:blipFill rotWithShape="1">
          <a:blip r:embed="rId2"/>
          <a:srcRect l="6505" t="19592" r="36021" b="34558"/>
          <a:stretch/>
        </p:blipFill>
        <p:spPr>
          <a:xfrm>
            <a:off x="783772" y="1007705"/>
            <a:ext cx="10833230" cy="4861249"/>
          </a:xfrm>
          <a:prstGeom prst="rect">
            <a:avLst/>
          </a:prstGeom>
        </p:spPr>
      </p:pic>
    </p:spTree>
    <p:extLst>
      <p:ext uri="{BB962C8B-B14F-4D97-AF65-F5344CB8AC3E}">
        <p14:creationId xmlns:p14="http://schemas.microsoft.com/office/powerpoint/2010/main" val="12626745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1A2825-16C8-FB62-C6F5-0E51C005012F}"/>
              </a:ext>
            </a:extLst>
          </p:cNvPr>
          <p:cNvPicPr>
            <a:picLocks noChangeAspect="1"/>
          </p:cNvPicPr>
          <p:nvPr/>
        </p:nvPicPr>
        <p:blipFill rotWithShape="1">
          <a:blip r:embed="rId2"/>
          <a:srcRect l="9019" t="19106" r="37322" b="41870"/>
          <a:stretch/>
        </p:blipFill>
        <p:spPr>
          <a:xfrm>
            <a:off x="550506" y="653142"/>
            <a:ext cx="11495314" cy="4702629"/>
          </a:xfrm>
          <a:prstGeom prst="rect">
            <a:avLst/>
          </a:prstGeom>
        </p:spPr>
      </p:pic>
    </p:spTree>
    <p:extLst>
      <p:ext uri="{BB962C8B-B14F-4D97-AF65-F5344CB8AC3E}">
        <p14:creationId xmlns:p14="http://schemas.microsoft.com/office/powerpoint/2010/main" val="32408112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04A1CD-B72D-67DC-A3E1-AC39910E3B2C}"/>
              </a:ext>
            </a:extLst>
          </p:cNvPr>
          <p:cNvPicPr>
            <a:picLocks noChangeAspect="1"/>
          </p:cNvPicPr>
          <p:nvPr/>
        </p:nvPicPr>
        <p:blipFill rotWithShape="1">
          <a:blip r:embed="rId2"/>
          <a:srcRect l="9337" t="19456" r="37398" b="42585"/>
          <a:stretch/>
        </p:blipFill>
        <p:spPr>
          <a:xfrm>
            <a:off x="494522" y="914400"/>
            <a:ext cx="11568356" cy="4637313"/>
          </a:xfrm>
          <a:prstGeom prst="rect">
            <a:avLst/>
          </a:prstGeom>
        </p:spPr>
      </p:pic>
    </p:spTree>
    <p:extLst>
      <p:ext uri="{BB962C8B-B14F-4D97-AF65-F5344CB8AC3E}">
        <p14:creationId xmlns:p14="http://schemas.microsoft.com/office/powerpoint/2010/main" val="2413794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D095B1-1665-17E8-9257-1336AFFD6A61}"/>
              </a:ext>
            </a:extLst>
          </p:cNvPr>
          <p:cNvPicPr>
            <a:picLocks noChangeAspect="1"/>
          </p:cNvPicPr>
          <p:nvPr/>
        </p:nvPicPr>
        <p:blipFill rotWithShape="1">
          <a:blip r:embed="rId2"/>
          <a:srcRect l="8954" t="20136" r="38929" b="37415"/>
          <a:stretch/>
        </p:blipFill>
        <p:spPr>
          <a:xfrm>
            <a:off x="755779" y="989046"/>
            <a:ext cx="10630970" cy="4870578"/>
          </a:xfrm>
          <a:prstGeom prst="rect">
            <a:avLst/>
          </a:prstGeom>
        </p:spPr>
      </p:pic>
    </p:spTree>
    <p:extLst>
      <p:ext uri="{BB962C8B-B14F-4D97-AF65-F5344CB8AC3E}">
        <p14:creationId xmlns:p14="http://schemas.microsoft.com/office/powerpoint/2010/main" val="4182245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88890A-01AE-02E5-C1C6-42A1FA68A798}"/>
              </a:ext>
            </a:extLst>
          </p:cNvPr>
          <p:cNvPicPr>
            <a:picLocks noChangeAspect="1"/>
          </p:cNvPicPr>
          <p:nvPr/>
        </p:nvPicPr>
        <p:blipFill rotWithShape="1">
          <a:blip r:embed="rId2"/>
          <a:srcRect l="9643" t="19456" r="52321" b="36054"/>
          <a:stretch/>
        </p:blipFill>
        <p:spPr>
          <a:xfrm>
            <a:off x="550505" y="877078"/>
            <a:ext cx="7147419" cy="4702627"/>
          </a:xfrm>
          <a:prstGeom prst="rect">
            <a:avLst/>
          </a:prstGeom>
        </p:spPr>
      </p:pic>
      <p:pic>
        <p:nvPicPr>
          <p:cNvPr id="5" name="Picture 4">
            <a:extLst>
              <a:ext uri="{FF2B5EF4-FFF2-40B4-BE49-F238E27FC236}">
                <a16:creationId xmlns:a16="http://schemas.microsoft.com/office/drawing/2014/main" id="{BA37DA61-AC88-844B-E0C7-8723E702DA09}"/>
              </a:ext>
            </a:extLst>
          </p:cNvPr>
          <p:cNvPicPr>
            <a:picLocks noChangeAspect="1"/>
          </p:cNvPicPr>
          <p:nvPr/>
        </p:nvPicPr>
        <p:blipFill rotWithShape="1">
          <a:blip r:embed="rId2"/>
          <a:srcRect l="46785" t="28571" r="37603" b="50000"/>
          <a:stretch/>
        </p:blipFill>
        <p:spPr>
          <a:xfrm>
            <a:off x="7697924" y="877078"/>
            <a:ext cx="3915655" cy="3023117"/>
          </a:xfrm>
          <a:prstGeom prst="rect">
            <a:avLst/>
          </a:prstGeom>
        </p:spPr>
      </p:pic>
    </p:spTree>
    <p:extLst>
      <p:ext uri="{BB962C8B-B14F-4D97-AF65-F5344CB8AC3E}">
        <p14:creationId xmlns:p14="http://schemas.microsoft.com/office/powerpoint/2010/main" val="6090172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8B127B-6191-5DC6-DEC4-09EC56485039}"/>
              </a:ext>
            </a:extLst>
          </p:cNvPr>
          <p:cNvPicPr>
            <a:picLocks noChangeAspect="1"/>
          </p:cNvPicPr>
          <p:nvPr/>
        </p:nvPicPr>
        <p:blipFill rotWithShape="1">
          <a:blip r:embed="rId2"/>
          <a:srcRect l="9032" t="19864" r="37321" b="37415"/>
          <a:stretch/>
        </p:blipFill>
        <p:spPr>
          <a:xfrm>
            <a:off x="586350" y="709125"/>
            <a:ext cx="11019300" cy="4935895"/>
          </a:xfrm>
          <a:prstGeom prst="rect">
            <a:avLst/>
          </a:prstGeom>
        </p:spPr>
      </p:pic>
    </p:spTree>
    <p:extLst>
      <p:ext uri="{BB962C8B-B14F-4D97-AF65-F5344CB8AC3E}">
        <p14:creationId xmlns:p14="http://schemas.microsoft.com/office/powerpoint/2010/main" val="2739084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8B3175-8B5B-69EE-B2EE-85D9C9AC5159}"/>
              </a:ext>
            </a:extLst>
          </p:cNvPr>
          <p:cNvPicPr>
            <a:picLocks noChangeAspect="1"/>
          </p:cNvPicPr>
          <p:nvPr/>
        </p:nvPicPr>
        <p:blipFill rotWithShape="1">
          <a:blip r:embed="rId2"/>
          <a:srcRect l="9337" t="19728" r="37016" b="37415"/>
          <a:stretch/>
        </p:blipFill>
        <p:spPr>
          <a:xfrm>
            <a:off x="746448" y="998376"/>
            <a:ext cx="10922027" cy="4907902"/>
          </a:xfrm>
          <a:prstGeom prst="rect">
            <a:avLst/>
          </a:prstGeom>
        </p:spPr>
      </p:pic>
    </p:spTree>
    <p:extLst>
      <p:ext uri="{BB962C8B-B14F-4D97-AF65-F5344CB8AC3E}">
        <p14:creationId xmlns:p14="http://schemas.microsoft.com/office/powerpoint/2010/main" val="2352748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33B743-BBE4-B697-2F26-A6B49C0F515A}"/>
              </a:ext>
            </a:extLst>
          </p:cNvPr>
          <p:cNvPicPr>
            <a:picLocks noChangeAspect="1"/>
          </p:cNvPicPr>
          <p:nvPr/>
        </p:nvPicPr>
        <p:blipFill rotWithShape="1">
          <a:blip r:embed="rId2"/>
          <a:srcRect l="9523" t="18809" r="36891" b="40190"/>
          <a:stretch/>
        </p:blipFill>
        <p:spPr>
          <a:xfrm>
            <a:off x="774441" y="951723"/>
            <a:ext cx="11208064" cy="4823926"/>
          </a:xfrm>
          <a:prstGeom prst="rect">
            <a:avLst/>
          </a:prstGeom>
        </p:spPr>
      </p:pic>
    </p:spTree>
    <p:extLst>
      <p:ext uri="{BB962C8B-B14F-4D97-AF65-F5344CB8AC3E}">
        <p14:creationId xmlns:p14="http://schemas.microsoft.com/office/powerpoint/2010/main" val="204762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A443FC-3A4A-C469-D26B-CF3900085E35}"/>
              </a:ext>
            </a:extLst>
          </p:cNvPr>
          <p:cNvPicPr>
            <a:picLocks noChangeAspect="1"/>
          </p:cNvPicPr>
          <p:nvPr/>
        </p:nvPicPr>
        <p:blipFill rotWithShape="1">
          <a:blip r:embed="rId2"/>
          <a:srcRect l="10025" t="19456" r="37015" b="39864"/>
          <a:stretch/>
        </p:blipFill>
        <p:spPr>
          <a:xfrm>
            <a:off x="774441" y="727789"/>
            <a:ext cx="11445132" cy="4945223"/>
          </a:xfrm>
          <a:prstGeom prst="rect">
            <a:avLst/>
          </a:prstGeom>
        </p:spPr>
      </p:pic>
    </p:spTree>
    <p:extLst>
      <p:ext uri="{BB962C8B-B14F-4D97-AF65-F5344CB8AC3E}">
        <p14:creationId xmlns:p14="http://schemas.microsoft.com/office/powerpoint/2010/main" val="1373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07E5CC-796E-B28E-DEE9-D4D6CF414693}"/>
              </a:ext>
            </a:extLst>
          </p:cNvPr>
          <p:cNvPicPr>
            <a:picLocks noChangeAspect="1"/>
          </p:cNvPicPr>
          <p:nvPr/>
        </p:nvPicPr>
        <p:blipFill rotWithShape="1">
          <a:blip r:embed="rId2"/>
          <a:srcRect l="8877" t="20136" r="38929" b="38368"/>
          <a:stretch/>
        </p:blipFill>
        <p:spPr>
          <a:xfrm>
            <a:off x="755779" y="583163"/>
            <a:ext cx="10922234" cy="4884576"/>
          </a:xfrm>
          <a:prstGeom prst="rect">
            <a:avLst/>
          </a:prstGeom>
        </p:spPr>
      </p:pic>
    </p:spTree>
    <p:extLst>
      <p:ext uri="{BB962C8B-B14F-4D97-AF65-F5344CB8AC3E}">
        <p14:creationId xmlns:p14="http://schemas.microsoft.com/office/powerpoint/2010/main" val="1170317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FDD0A0-6F06-43D9-9F5D-A3DA76AF079A}"/>
              </a:ext>
            </a:extLst>
          </p:cNvPr>
          <p:cNvPicPr>
            <a:picLocks noChangeAspect="1"/>
          </p:cNvPicPr>
          <p:nvPr/>
        </p:nvPicPr>
        <p:blipFill rotWithShape="1">
          <a:blip r:embed="rId2"/>
          <a:srcRect l="7577" t="27619" r="37092" b="33877"/>
          <a:stretch/>
        </p:blipFill>
        <p:spPr>
          <a:xfrm>
            <a:off x="513183" y="1604865"/>
            <a:ext cx="10846094" cy="4245429"/>
          </a:xfrm>
          <a:prstGeom prst="rect">
            <a:avLst/>
          </a:prstGeom>
        </p:spPr>
      </p:pic>
      <p:sp>
        <p:nvSpPr>
          <p:cNvPr id="4" name="TextBox 3">
            <a:extLst>
              <a:ext uri="{FF2B5EF4-FFF2-40B4-BE49-F238E27FC236}">
                <a16:creationId xmlns:a16="http://schemas.microsoft.com/office/drawing/2014/main" id="{21964B32-3AF3-396F-D48A-CD27833DEA1C}"/>
              </a:ext>
            </a:extLst>
          </p:cNvPr>
          <p:cNvSpPr txBox="1"/>
          <p:nvPr/>
        </p:nvSpPr>
        <p:spPr>
          <a:xfrm>
            <a:off x="3219061" y="578498"/>
            <a:ext cx="4721290" cy="400110"/>
          </a:xfrm>
          <a:prstGeom prst="rect">
            <a:avLst/>
          </a:prstGeom>
          <a:noFill/>
        </p:spPr>
        <p:txBody>
          <a:bodyPr wrap="square" rtlCol="0">
            <a:spAutoFit/>
          </a:bodyPr>
          <a:lstStyle/>
          <a:p>
            <a:r>
              <a:rPr lang="en-IN" sz="2000" b="1" dirty="0"/>
              <a:t>Nested Loop Join</a:t>
            </a:r>
          </a:p>
        </p:txBody>
      </p:sp>
    </p:spTree>
    <p:extLst>
      <p:ext uri="{BB962C8B-B14F-4D97-AF65-F5344CB8AC3E}">
        <p14:creationId xmlns:p14="http://schemas.microsoft.com/office/powerpoint/2010/main" val="297448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10A9-98E5-9F88-3E22-1E8DC559EBE2}"/>
              </a:ext>
            </a:extLst>
          </p:cNvPr>
          <p:cNvSpPr>
            <a:spLocks noGrp="1"/>
          </p:cNvSpPr>
          <p:nvPr>
            <p:ph type="title"/>
          </p:nvPr>
        </p:nvSpPr>
        <p:spPr/>
        <p:txBody>
          <a:bodyPr/>
          <a:lstStyle/>
          <a:p>
            <a:pPr algn="ctr"/>
            <a:r>
              <a:rPr lang="en-US" b="1" dirty="0"/>
              <a:t>Merge Join</a:t>
            </a:r>
            <a:endParaRPr lang="en-IN" b="1" dirty="0"/>
          </a:p>
        </p:txBody>
      </p:sp>
      <p:sp>
        <p:nvSpPr>
          <p:cNvPr id="3" name="Content Placeholder 2">
            <a:extLst>
              <a:ext uri="{FF2B5EF4-FFF2-40B4-BE49-F238E27FC236}">
                <a16:creationId xmlns:a16="http://schemas.microsoft.com/office/drawing/2014/main" id="{4CDCFEE4-107C-6624-128C-D7C0E24BAEED}"/>
              </a:ext>
            </a:extLst>
          </p:cNvPr>
          <p:cNvSpPr>
            <a:spLocks noGrp="1"/>
          </p:cNvSpPr>
          <p:nvPr>
            <p:ph idx="1"/>
          </p:nvPr>
        </p:nvSpPr>
        <p:spPr/>
        <p:txBody>
          <a:bodyPr/>
          <a:lstStyle/>
          <a:p>
            <a:r>
              <a:rPr lang="en-US" dirty="0"/>
              <a:t>Used to compute natural join and </a:t>
            </a:r>
            <a:r>
              <a:rPr lang="en-US" dirty="0" err="1"/>
              <a:t>equi</a:t>
            </a:r>
            <a:r>
              <a:rPr lang="en-US" dirty="0"/>
              <a:t>-joins</a:t>
            </a:r>
          </a:p>
          <a:p>
            <a:pPr marL="0" indent="0">
              <a:buNone/>
            </a:pPr>
            <a:endParaRPr lang="en-US" dirty="0"/>
          </a:p>
          <a:p>
            <a:r>
              <a:rPr lang="en-US" dirty="0"/>
              <a:t>Let r(R) and s(S) be the relations whose natural join is to be </a:t>
            </a:r>
            <a:r>
              <a:rPr lang="en-US" dirty="0" err="1"/>
              <a:t>computed.let</a:t>
            </a:r>
            <a:r>
              <a:rPr lang="en-US" dirty="0"/>
              <a:t> R</a:t>
            </a:r>
            <a:r>
              <a:rPr lang="en-IN" b="0" i="0" dirty="0">
                <a:solidFill>
                  <a:srgbClr val="202124"/>
                </a:solidFill>
                <a:effectLst/>
                <a:latin typeface="arial" panose="020B0604020202020204" pitchFamily="34" charset="0"/>
              </a:rPr>
              <a:t>∩S denotes their common attributes.</a:t>
            </a:r>
          </a:p>
          <a:p>
            <a:pPr marL="0" indent="0">
              <a:buNone/>
            </a:pPr>
            <a:endParaRPr lang="en-IN" b="0" i="0" dirty="0">
              <a:solidFill>
                <a:srgbClr val="202124"/>
              </a:solidFill>
              <a:effectLst/>
              <a:latin typeface="arial" panose="020B0604020202020204" pitchFamily="34" charset="0"/>
            </a:endParaRPr>
          </a:p>
          <a:p>
            <a:r>
              <a:rPr lang="en-IN" dirty="0">
                <a:solidFill>
                  <a:srgbClr val="202124"/>
                </a:solidFill>
                <a:latin typeface="arial" panose="020B0604020202020204" pitchFamily="34" charset="0"/>
              </a:rPr>
              <a:t>Both relations are sorted on the attributes </a:t>
            </a:r>
            <a:r>
              <a:rPr lang="en-US" dirty="0"/>
              <a:t>R</a:t>
            </a:r>
            <a:r>
              <a:rPr lang="en-IN" b="0" i="0" dirty="0">
                <a:solidFill>
                  <a:srgbClr val="202124"/>
                </a:solidFill>
                <a:effectLst/>
                <a:latin typeface="arial" panose="020B0604020202020204" pitchFamily="34" charset="0"/>
              </a:rPr>
              <a:t>∩S</a:t>
            </a:r>
            <a:endParaRPr lang="en-IN" dirty="0"/>
          </a:p>
        </p:txBody>
      </p:sp>
    </p:spTree>
    <p:extLst>
      <p:ext uri="{BB962C8B-B14F-4D97-AF65-F5344CB8AC3E}">
        <p14:creationId xmlns:p14="http://schemas.microsoft.com/office/powerpoint/2010/main" val="39095227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2DCAF-2B13-2516-BD15-C11DFDBB2C45}"/>
              </a:ext>
            </a:extLst>
          </p:cNvPr>
          <p:cNvSpPr>
            <a:spLocks noGrp="1"/>
          </p:cNvSpPr>
          <p:nvPr>
            <p:ph type="title"/>
          </p:nvPr>
        </p:nvSpPr>
        <p:spPr/>
        <p:txBody>
          <a:bodyPr/>
          <a:lstStyle/>
          <a:p>
            <a:pPr algn="ctr"/>
            <a:r>
              <a:rPr lang="en-US" b="1" dirty="0"/>
              <a:t>Join operation</a:t>
            </a:r>
            <a:endParaRPr lang="en-IN" b="1" dirty="0"/>
          </a:p>
        </p:txBody>
      </p:sp>
      <p:pic>
        <p:nvPicPr>
          <p:cNvPr id="5" name="Content Placeholder 4">
            <a:extLst>
              <a:ext uri="{FF2B5EF4-FFF2-40B4-BE49-F238E27FC236}">
                <a16:creationId xmlns:a16="http://schemas.microsoft.com/office/drawing/2014/main" id="{0670BBE5-6222-E322-83A4-58269F6CEEBE}"/>
              </a:ext>
            </a:extLst>
          </p:cNvPr>
          <p:cNvPicPr>
            <a:picLocks noGrp="1" noChangeAspect="1"/>
          </p:cNvPicPr>
          <p:nvPr>
            <p:ph idx="1"/>
          </p:nvPr>
        </p:nvPicPr>
        <p:blipFill rotWithShape="1">
          <a:blip r:embed="rId2"/>
          <a:srcRect l="8810" t="29174" r="37387" b="34664"/>
          <a:stretch/>
        </p:blipFill>
        <p:spPr>
          <a:xfrm>
            <a:off x="625150" y="1690688"/>
            <a:ext cx="11428100" cy="4320691"/>
          </a:xfrm>
        </p:spPr>
      </p:pic>
    </p:spTree>
    <p:extLst>
      <p:ext uri="{BB962C8B-B14F-4D97-AF65-F5344CB8AC3E}">
        <p14:creationId xmlns:p14="http://schemas.microsoft.com/office/powerpoint/2010/main" val="2905116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0B032F-CA16-18E8-3DC6-9B7D59AE81E6}"/>
              </a:ext>
            </a:extLst>
          </p:cNvPr>
          <p:cNvPicPr>
            <a:picLocks noChangeAspect="1"/>
          </p:cNvPicPr>
          <p:nvPr/>
        </p:nvPicPr>
        <p:blipFill rotWithShape="1">
          <a:blip r:embed="rId2"/>
          <a:srcRect l="50000" t="16054" r="6837" b="28028"/>
          <a:stretch/>
        </p:blipFill>
        <p:spPr>
          <a:xfrm>
            <a:off x="6543869" y="746450"/>
            <a:ext cx="5262466" cy="3834882"/>
          </a:xfrm>
          <a:prstGeom prst="rect">
            <a:avLst/>
          </a:prstGeom>
        </p:spPr>
      </p:pic>
      <p:pic>
        <p:nvPicPr>
          <p:cNvPr id="6" name="Picture 5">
            <a:extLst>
              <a:ext uri="{FF2B5EF4-FFF2-40B4-BE49-F238E27FC236}">
                <a16:creationId xmlns:a16="http://schemas.microsoft.com/office/drawing/2014/main" id="{942A1057-1770-326D-497F-8C92F9BC1E11}"/>
              </a:ext>
            </a:extLst>
          </p:cNvPr>
          <p:cNvPicPr>
            <a:picLocks noChangeAspect="1"/>
          </p:cNvPicPr>
          <p:nvPr/>
        </p:nvPicPr>
        <p:blipFill rotWithShape="1">
          <a:blip r:embed="rId2"/>
          <a:srcRect l="6301" t="16054" r="52346" b="10400"/>
          <a:stretch/>
        </p:blipFill>
        <p:spPr>
          <a:xfrm>
            <a:off x="578498" y="480478"/>
            <a:ext cx="5852566" cy="5855008"/>
          </a:xfrm>
          <a:prstGeom prst="rect">
            <a:avLst/>
          </a:prstGeom>
        </p:spPr>
      </p:pic>
    </p:spTree>
    <p:extLst>
      <p:ext uri="{BB962C8B-B14F-4D97-AF65-F5344CB8AC3E}">
        <p14:creationId xmlns:p14="http://schemas.microsoft.com/office/powerpoint/2010/main" val="1464809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84442-8593-D127-DB33-154920FABC9C}"/>
              </a:ext>
            </a:extLst>
          </p:cNvPr>
          <p:cNvSpPr>
            <a:spLocks noGrp="1"/>
          </p:cNvSpPr>
          <p:nvPr>
            <p:ph type="title"/>
          </p:nvPr>
        </p:nvSpPr>
        <p:spPr/>
        <p:txBody>
          <a:bodyPr/>
          <a:lstStyle/>
          <a:p>
            <a:pPr algn="ctr"/>
            <a:r>
              <a:rPr lang="en-US" dirty="0"/>
              <a:t>Merge join</a:t>
            </a:r>
            <a:endParaRPr lang="en-IN" dirty="0"/>
          </a:p>
        </p:txBody>
      </p:sp>
      <p:pic>
        <p:nvPicPr>
          <p:cNvPr id="7" name="Picture 6">
            <a:extLst>
              <a:ext uri="{FF2B5EF4-FFF2-40B4-BE49-F238E27FC236}">
                <a16:creationId xmlns:a16="http://schemas.microsoft.com/office/drawing/2014/main" id="{2983E7C3-7FE5-547A-58C6-F195DD23CC29}"/>
              </a:ext>
            </a:extLst>
          </p:cNvPr>
          <p:cNvPicPr>
            <a:picLocks noChangeAspect="1"/>
          </p:cNvPicPr>
          <p:nvPr/>
        </p:nvPicPr>
        <p:blipFill rotWithShape="1">
          <a:blip r:embed="rId2"/>
          <a:srcRect l="6875" t="26666" r="35868" b="35511"/>
          <a:stretch/>
        </p:blipFill>
        <p:spPr>
          <a:xfrm>
            <a:off x="621806" y="1884783"/>
            <a:ext cx="10948388" cy="4068148"/>
          </a:xfrm>
          <a:prstGeom prst="rect">
            <a:avLst/>
          </a:prstGeom>
        </p:spPr>
      </p:pic>
    </p:spTree>
    <p:extLst>
      <p:ext uri="{BB962C8B-B14F-4D97-AF65-F5344CB8AC3E}">
        <p14:creationId xmlns:p14="http://schemas.microsoft.com/office/powerpoint/2010/main" val="6615926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46796-A515-6854-D962-8136D0B1C4B9}"/>
              </a:ext>
            </a:extLst>
          </p:cNvPr>
          <p:cNvSpPr>
            <a:spLocks noGrp="1"/>
          </p:cNvSpPr>
          <p:nvPr>
            <p:ph type="title"/>
          </p:nvPr>
        </p:nvSpPr>
        <p:spPr/>
        <p:txBody>
          <a:bodyPr/>
          <a:lstStyle/>
          <a:p>
            <a:pPr algn="ctr"/>
            <a:r>
              <a:rPr lang="en-US" dirty="0"/>
              <a:t>Merge join</a:t>
            </a:r>
            <a:endParaRPr lang="en-IN" dirty="0"/>
          </a:p>
        </p:txBody>
      </p:sp>
      <p:pic>
        <p:nvPicPr>
          <p:cNvPr id="5" name="Picture 4">
            <a:extLst>
              <a:ext uri="{FF2B5EF4-FFF2-40B4-BE49-F238E27FC236}">
                <a16:creationId xmlns:a16="http://schemas.microsoft.com/office/drawing/2014/main" id="{BB4B1FB5-EFE3-9F63-FD00-632421E69556}"/>
              </a:ext>
            </a:extLst>
          </p:cNvPr>
          <p:cNvPicPr>
            <a:picLocks noChangeAspect="1"/>
          </p:cNvPicPr>
          <p:nvPr/>
        </p:nvPicPr>
        <p:blipFill rotWithShape="1">
          <a:blip r:embed="rId2"/>
          <a:srcRect l="6875" t="27891" r="35179" b="34830"/>
          <a:stretch/>
        </p:blipFill>
        <p:spPr>
          <a:xfrm>
            <a:off x="604935" y="1987421"/>
            <a:ext cx="10597245" cy="3834881"/>
          </a:xfrm>
          <a:prstGeom prst="rect">
            <a:avLst/>
          </a:prstGeom>
        </p:spPr>
      </p:pic>
    </p:spTree>
    <p:extLst>
      <p:ext uri="{BB962C8B-B14F-4D97-AF65-F5344CB8AC3E}">
        <p14:creationId xmlns:p14="http://schemas.microsoft.com/office/powerpoint/2010/main" val="227124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C8D2-69FC-02D5-0B64-DA00BC146141}"/>
              </a:ext>
            </a:extLst>
          </p:cNvPr>
          <p:cNvSpPr>
            <a:spLocks noGrp="1"/>
          </p:cNvSpPr>
          <p:nvPr>
            <p:ph type="title"/>
          </p:nvPr>
        </p:nvSpPr>
        <p:spPr/>
        <p:txBody>
          <a:bodyPr/>
          <a:lstStyle/>
          <a:p>
            <a:pPr algn="ctr"/>
            <a:r>
              <a:rPr lang="en-US" dirty="0"/>
              <a:t>Merge sort</a:t>
            </a:r>
            <a:endParaRPr lang="en-IN" dirty="0"/>
          </a:p>
        </p:txBody>
      </p:sp>
      <p:pic>
        <p:nvPicPr>
          <p:cNvPr id="5" name="Picture 4">
            <a:extLst>
              <a:ext uri="{FF2B5EF4-FFF2-40B4-BE49-F238E27FC236}">
                <a16:creationId xmlns:a16="http://schemas.microsoft.com/office/drawing/2014/main" id="{DEBD77FC-07B5-D9B1-896C-8EAAF18F5DC0}"/>
              </a:ext>
            </a:extLst>
          </p:cNvPr>
          <p:cNvPicPr>
            <a:picLocks noChangeAspect="1"/>
          </p:cNvPicPr>
          <p:nvPr/>
        </p:nvPicPr>
        <p:blipFill rotWithShape="1">
          <a:blip r:embed="rId2"/>
          <a:srcRect l="6875" t="27347" r="34490" b="34150"/>
          <a:stretch/>
        </p:blipFill>
        <p:spPr>
          <a:xfrm>
            <a:off x="838199" y="1875452"/>
            <a:ext cx="10937919" cy="4040155"/>
          </a:xfrm>
          <a:prstGeom prst="rect">
            <a:avLst/>
          </a:prstGeom>
        </p:spPr>
      </p:pic>
    </p:spTree>
    <p:extLst>
      <p:ext uri="{BB962C8B-B14F-4D97-AF65-F5344CB8AC3E}">
        <p14:creationId xmlns:p14="http://schemas.microsoft.com/office/powerpoint/2010/main" val="751751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5EB8A-D88A-DD18-1F8F-4CD35E6331D1}"/>
              </a:ext>
            </a:extLst>
          </p:cNvPr>
          <p:cNvSpPr>
            <a:spLocks noGrp="1"/>
          </p:cNvSpPr>
          <p:nvPr>
            <p:ph type="title"/>
          </p:nvPr>
        </p:nvSpPr>
        <p:spPr/>
        <p:txBody>
          <a:bodyPr/>
          <a:lstStyle/>
          <a:p>
            <a:pPr algn="ctr"/>
            <a:r>
              <a:rPr lang="en-US" dirty="0"/>
              <a:t>Merge join</a:t>
            </a:r>
            <a:endParaRPr lang="en-IN" dirty="0"/>
          </a:p>
        </p:txBody>
      </p:sp>
      <p:pic>
        <p:nvPicPr>
          <p:cNvPr id="5" name="Content Placeholder 4">
            <a:extLst>
              <a:ext uri="{FF2B5EF4-FFF2-40B4-BE49-F238E27FC236}">
                <a16:creationId xmlns:a16="http://schemas.microsoft.com/office/drawing/2014/main" id="{8383FE1D-D615-BE41-86A4-68B2B14AAE32}"/>
              </a:ext>
            </a:extLst>
          </p:cNvPr>
          <p:cNvPicPr>
            <a:picLocks noGrp="1" noChangeAspect="1"/>
          </p:cNvPicPr>
          <p:nvPr>
            <p:ph idx="1"/>
          </p:nvPr>
        </p:nvPicPr>
        <p:blipFill rotWithShape="1">
          <a:blip r:embed="rId2"/>
          <a:srcRect l="5934" t="27521" r="34722" b="36026"/>
          <a:stretch/>
        </p:blipFill>
        <p:spPr>
          <a:xfrm>
            <a:off x="728544" y="1884783"/>
            <a:ext cx="10855553" cy="3750907"/>
          </a:xfrm>
        </p:spPr>
      </p:pic>
    </p:spTree>
    <p:extLst>
      <p:ext uri="{BB962C8B-B14F-4D97-AF65-F5344CB8AC3E}">
        <p14:creationId xmlns:p14="http://schemas.microsoft.com/office/powerpoint/2010/main" val="31949279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25D16-DC62-50DC-25DF-2336DE387E6E}"/>
              </a:ext>
            </a:extLst>
          </p:cNvPr>
          <p:cNvSpPr>
            <a:spLocks noGrp="1"/>
          </p:cNvSpPr>
          <p:nvPr>
            <p:ph type="title"/>
          </p:nvPr>
        </p:nvSpPr>
        <p:spPr/>
        <p:txBody>
          <a:bodyPr/>
          <a:lstStyle/>
          <a:p>
            <a:pPr algn="ctr"/>
            <a:r>
              <a:rPr lang="en-US" dirty="0"/>
              <a:t>Merge join</a:t>
            </a:r>
            <a:endParaRPr lang="en-IN" dirty="0"/>
          </a:p>
        </p:txBody>
      </p:sp>
      <p:pic>
        <p:nvPicPr>
          <p:cNvPr id="5" name="Content Placeholder 4">
            <a:extLst>
              <a:ext uri="{FF2B5EF4-FFF2-40B4-BE49-F238E27FC236}">
                <a16:creationId xmlns:a16="http://schemas.microsoft.com/office/drawing/2014/main" id="{F1AD835E-4562-CCC5-9A60-7AA5C1A49644}"/>
              </a:ext>
            </a:extLst>
          </p:cNvPr>
          <p:cNvPicPr>
            <a:picLocks noGrp="1" noChangeAspect="1"/>
          </p:cNvPicPr>
          <p:nvPr>
            <p:ph idx="1"/>
          </p:nvPr>
        </p:nvPicPr>
        <p:blipFill rotWithShape="1">
          <a:blip r:embed="rId2"/>
          <a:srcRect l="6176" t="26448" r="34842" b="36456"/>
          <a:stretch/>
        </p:blipFill>
        <p:spPr>
          <a:xfrm>
            <a:off x="838200" y="1814804"/>
            <a:ext cx="11142935" cy="3942184"/>
          </a:xfrm>
        </p:spPr>
      </p:pic>
    </p:spTree>
    <p:extLst>
      <p:ext uri="{BB962C8B-B14F-4D97-AF65-F5344CB8AC3E}">
        <p14:creationId xmlns:p14="http://schemas.microsoft.com/office/powerpoint/2010/main" val="11796798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5109-2D60-97CF-385E-EB0175F10F19}"/>
              </a:ext>
            </a:extLst>
          </p:cNvPr>
          <p:cNvSpPr>
            <a:spLocks noGrp="1"/>
          </p:cNvSpPr>
          <p:nvPr>
            <p:ph type="title"/>
          </p:nvPr>
        </p:nvSpPr>
        <p:spPr/>
        <p:txBody>
          <a:bodyPr/>
          <a:lstStyle/>
          <a:p>
            <a:pPr algn="ctr"/>
            <a:r>
              <a:rPr lang="en-US" dirty="0"/>
              <a:t>Merge join</a:t>
            </a:r>
            <a:endParaRPr lang="en-IN" dirty="0"/>
          </a:p>
        </p:txBody>
      </p:sp>
      <p:pic>
        <p:nvPicPr>
          <p:cNvPr id="5" name="Content Placeholder 4">
            <a:extLst>
              <a:ext uri="{FF2B5EF4-FFF2-40B4-BE49-F238E27FC236}">
                <a16:creationId xmlns:a16="http://schemas.microsoft.com/office/drawing/2014/main" id="{75FE5DF8-5108-CD49-8F61-43F930816E09}"/>
              </a:ext>
            </a:extLst>
          </p:cNvPr>
          <p:cNvPicPr>
            <a:picLocks noGrp="1" noChangeAspect="1"/>
          </p:cNvPicPr>
          <p:nvPr>
            <p:ph idx="1"/>
          </p:nvPr>
        </p:nvPicPr>
        <p:blipFill rotWithShape="1">
          <a:blip r:embed="rId2"/>
          <a:srcRect l="6055" t="26233" r="34842" b="35813"/>
          <a:stretch/>
        </p:blipFill>
        <p:spPr>
          <a:xfrm>
            <a:off x="998375" y="2202024"/>
            <a:ext cx="10797158" cy="3900196"/>
          </a:xfrm>
        </p:spPr>
      </p:pic>
    </p:spTree>
    <p:extLst>
      <p:ext uri="{BB962C8B-B14F-4D97-AF65-F5344CB8AC3E}">
        <p14:creationId xmlns:p14="http://schemas.microsoft.com/office/powerpoint/2010/main" val="32669971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B01ED-BEF5-2D6C-875B-51E021AA7F6D}"/>
              </a:ext>
            </a:extLst>
          </p:cNvPr>
          <p:cNvSpPr>
            <a:spLocks noGrp="1"/>
          </p:cNvSpPr>
          <p:nvPr>
            <p:ph type="title"/>
          </p:nvPr>
        </p:nvSpPr>
        <p:spPr/>
        <p:txBody>
          <a:bodyPr/>
          <a:lstStyle/>
          <a:p>
            <a:r>
              <a:rPr lang="en-US" dirty="0"/>
              <a:t>Merge Join Requirements</a:t>
            </a:r>
            <a:endParaRPr lang="en-IN" dirty="0"/>
          </a:p>
        </p:txBody>
      </p:sp>
      <p:pic>
        <p:nvPicPr>
          <p:cNvPr id="5" name="Content Placeholder 4">
            <a:extLst>
              <a:ext uri="{FF2B5EF4-FFF2-40B4-BE49-F238E27FC236}">
                <a16:creationId xmlns:a16="http://schemas.microsoft.com/office/drawing/2014/main" id="{9A5D3E6B-8857-4BFF-3391-A2D12A0EBFFD}"/>
              </a:ext>
            </a:extLst>
          </p:cNvPr>
          <p:cNvPicPr>
            <a:picLocks noGrp="1" noChangeAspect="1"/>
          </p:cNvPicPr>
          <p:nvPr>
            <p:ph idx="1"/>
          </p:nvPr>
        </p:nvPicPr>
        <p:blipFill rotWithShape="1">
          <a:blip r:embed="rId2"/>
          <a:srcRect l="9915" t="33739" r="37013" b="39672"/>
          <a:stretch/>
        </p:blipFill>
        <p:spPr>
          <a:xfrm>
            <a:off x="518005" y="1940766"/>
            <a:ext cx="11621122" cy="3275046"/>
          </a:xfrm>
        </p:spPr>
      </p:pic>
    </p:spTree>
    <p:extLst>
      <p:ext uri="{BB962C8B-B14F-4D97-AF65-F5344CB8AC3E}">
        <p14:creationId xmlns:p14="http://schemas.microsoft.com/office/powerpoint/2010/main" val="905026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964B32-3AF3-396F-D48A-CD27833DEA1C}"/>
              </a:ext>
            </a:extLst>
          </p:cNvPr>
          <p:cNvSpPr txBox="1"/>
          <p:nvPr/>
        </p:nvSpPr>
        <p:spPr>
          <a:xfrm>
            <a:off x="3219061" y="578498"/>
            <a:ext cx="4721290" cy="400110"/>
          </a:xfrm>
          <a:prstGeom prst="rect">
            <a:avLst/>
          </a:prstGeom>
          <a:noFill/>
        </p:spPr>
        <p:txBody>
          <a:bodyPr wrap="square" rtlCol="0">
            <a:spAutoFit/>
          </a:bodyPr>
          <a:lstStyle/>
          <a:p>
            <a:r>
              <a:rPr lang="en-IN" sz="2000" b="1" dirty="0"/>
              <a:t>Nested Loop Join</a:t>
            </a:r>
          </a:p>
        </p:txBody>
      </p:sp>
      <p:pic>
        <p:nvPicPr>
          <p:cNvPr id="5" name="Picture 4">
            <a:extLst>
              <a:ext uri="{FF2B5EF4-FFF2-40B4-BE49-F238E27FC236}">
                <a16:creationId xmlns:a16="http://schemas.microsoft.com/office/drawing/2014/main" id="{2FD2E4C3-AC2F-5BE6-75FA-5DD9C615E5E3}"/>
              </a:ext>
            </a:extLst>
          </p:cNvPr>
          <p:cNvPicPr>
            <a:picLocks noChangeAspect="1"/>
          </p:cNvPicPr>
          <p:nvPr/>
        </p:nvPicPr>
        <p:blipFill rotWithShape="1">
          <a:blip r:embed="rId2"/>
          <a:srcRect l="6199" t="20409" r="58521" b="29795"/>
          <a:stretch/>
        </p:blipFill>
        <p:spPr>
          <a:xfrm>
            <a:off x="755780" y="1399592"/>
            <a:ext cx="5382640" cy="4273419"/>
          </a:xfrm>
          <a:prstGeom prst="rect">
            <a:avLst/>
          </a:prstGeom>
        </p:spPr>
      </p:pic>
      <p:pic>
        <p:nvPicPr>
          <p:cNvPr id="6" name="Picture 5">
            <a:extLst>
              <a:ext uri="{FF2B5EF4-FFF2-40B4-BE49-F238E27FC236}">
                <a16:creationId xmlns:a16="http://schemas.microsoft.com/office/drawing/2014/main" id="{F2DEC9F6-3DAA-B794-4ABF-BF58755C93CF}"/>
              </a:ext>
            </a:extLst>
          </p:cNvPr>
          <p:cNvPicPr>
            <a:picLocks noChangeAspect="1"/>
          </p:cNvPicPr>
          <p:nvPr/>
        </p:nvPicPr>
        <p:blipFill rotWithShape="1">
          <a:blip r:embed="rId2"/>
          <a:srcRect l="39770" t="31928" r="37271" b="41406"/>
          <a:stretch/>
        </p:blipFill>
        <p:spPr>
          <a:xfrm>
            <a:off x="6540759" y="1408924"/>
            <a:ext cx="4998538" cy="3265713"/>
          </a:xfrm>
          <a:prstGeom prst="rect">
            <a:avLst/>
          </a:prstGeom>
        </p:spPr>
      </p:pic>
    </p:spTree>
    <p:extLst>
      <p:ext uri="{BB962C8B-B14F-4D97-AF65-F5344CB8AC3E}">
        <p14:creationId xmlns:p14="http://schemas.microsoft.com/office/powerpoint/2010/main" val="36111640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D8FCE-AA83-F94E-6881-8FF21C542362}"/>
              </a:ext>
            </a:extLst>
          </p:cNvPr>
          <p:cNvSpPr>
            <a:spLocks noGrp="1"/>
          </p:cNvSpPr>
          <p:nvPr>
            <p:ph type="title"/>
          </p:nvPr>
        </p:nvSpPr>
        <p:spPr/>
        <p:txBody>
          <a:bodyPr/>
          <a:lstStyle/>
          <a:p>
            <a:pPr algn="ctr"/>
            <a:r>
              <a:rPr lang="en-US" dirty="0"/>
              <a:t>Cost Analysis</a:t>
            </a:r>
            <a:endParaRPr lang="en-IN" dirty="0"/>
          </a:p>
        </p:txBody>
      </p:sp>
      <p:pic>
        <p:nvPicPr>
          <p:cNvPr id="5" name="Content Placeholder 4">
            <a:extLst>
              <a:ext uri="{FF2B5EF4-FFF2-40B4-BE49-F238E27FC236}">
                <a16:creationId xmlns:a16="http://schemas.microsoft.com/office/drawing/2014/main" id="{0A0FD5DA-AF7D-83CD-89F2-C8C542E0E5F6}"/>
              </a:ext>
            </a:extLst>
          </p:cNvPr>
          <p:cNvPicPr>
            <a:picLocks noGrp="1" noChangeAspect="1"/>
          </p:cNvPicPr>
          <p:nvPr>
            <p:ph idx="1"/>
          </p:nvPr>
        </p:nvPicPr>
        <p:blipFill rotWithShape="1">
          <a:blip r:embed="rId2"/>
          <a:srcRect l="8457" t="28853" r="36938" b="35514"/>
          <a:stretch/>
        </p:blipFill>
        <p:spPr>
          <a:xfrm>
            <a:off x="689009" y="1588224"/>
            <a:ext cx="10813982" cy="3969372"/>
          </a:xfrm>
        </p:spPr>
      </p:pic>
    </p:spTree>
    <p:extLst>
      <p:ext uri="{BB962C8B-B14F-4D97-AF65-F5344CB8AC3E}">
        <p14:creationId xmlns:p14="http://schemas.microsoft.com/office/powerpoint/2010/main" val="2311419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48F163-3903-E553-7323-BABAE0EF9A60}"/>
              </a:ext>
            </a:extLst>
          </p:cNvPr>
          <p:cNvPicPr>
            <a:picLocks noChangeAspect="1"/>
          </p:cNvPicPr>
          <p:nvPr/>
        </p:nvPicPr>
        <p:blipFill rotWithShape="1">
          <a:blip r:embed="rId2"/>
          <a:srcRect l="8495" t="29660" r="37398" b="39048"/>
          <a:stretch/>
        </p:blipFill>
        <p:spPr>
          <a:xfrm>
            <a:off x="718457" y="1324946"/>
            <a:ext cx="10898965" cy="3545634"/>
          </a:xfrm>
          <a:prstGeom prst="rect">
            <a:avLst/>
          </a:prstGeom>
        </p:spPr>
      </p:pic>
    </p:spTree>
    <p:extLst>
      <p:ext uri="{BB962C8B-B14F-4D97-AF65-F5344CB8AC3E}">
        <p14:creationId xmlns:p14="http://schemas.microsoft.com/office/powerpoint/2010/main" val="1633010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4652C-ACB1-9AB9-2BAC-7A5BF22B3938}"/>
              </a:ext>
            </a:extLst>
          </p:cNvPr>
          <p:cNvSpPr>
            <a:spLocks noGrp="1"/>
          </p:cNvSpPr>
          <p:nvPr>
            <p:ph type="title"/>
          </p:nvPr>
        </p:nvSpPr>
        <p:spPr/>
        <p:txBody>
          <a:bodyPr/>
          <a:lstStyle/>
          <a:p>
            <a:r>
              <a:rPr lang="en-US" dirty="0"/>
              <a:t>Hash Join </a:t>
            </a:r>
            <a:endParaRPr lang="en-IN" dirty="0"/>
          </a:p>
        </p:txBody>
      </p:sp>
      <p:pic>
        <p:nvPicPr>
          <p:cNvPr id="5" name="Content Placeholder 4">
            <a:extLst>
              <a:ext uri="{FF2B5EF4-FFF2-40B4-BE49-F238E27FC236}">
                <a16:creationId xmlns:a16="http://schemas.microsoft.com/office/drawing/2014/main" id="{6B057D83-9868-1228-7CA9-FB6A7FDE4442}"/>
              </a:ext>
            </a:extLst>
          </p:cNvPr>
          <p:cNvPicPr>
            <a:picLocks noGrp="1" noChangeAspect="1"/>
          </p:cNvPicPr>
          <p:nvPr>
            <p:ph idx="1"/>
          </p:nvPr>
        </p:nvPicPr>
        <p:blipFill rotWithShape="1">
          <a:blip r:embed="rId2"/>
          <a:srcRect l="8587" t="29450" r="37376" b="42031"/>
          <a:stretch/>
        </p:blipFill>
        <p:spPr>
          <a:xfrm>
            <a:off x="531844" y="1904068"/>
            <a:ext cx="11448662" cy="3398823"/>
          </a:xfrm>
        </p:spPr>
      </p:pic>
    </p:spTree>
    <p:extLst>
      <p:ext uri="{BB962C8B-B14F-4D97-AF65-F5344CB8AC3E}">
        <p14:creationId xmlns:p14="http://schemas.microsoft.com/office/powerpoint/2010/main" val="42163530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5E93-1887-E90F-1FE1-5A478DAEE3AD}"/>
              </a:ext>
            </a:extLst>
          </p:cNvPr>
          <p:cNvSpPr>
            <a:spLocks noGrp="1"/>
          </p:cNvSpPr>
          <p:nvPr>
            <p:ph type="title"/>
          </p:nvPr>
        </p:nvSpPr>
        <p:spPr/>
        <p:txBody>
          <a:bodyPr/>
          <a:lstStyle/>
          <a:p>
            <a:r>
              <a:rPr lang="en-US" dirty="0"/>
              <a:t>Hash join</a:t>
            </a:r>
            <a:br>
              <a:rPr lang="en-US" dirty="0"/>
            </a:br>
            <a:endParaRPr lang="en-IN" dirty="0"/>
          </a:p>
        </p:txBody>
      </p:sp>
      <p:pic>
        <p:nvPicPr>
          <p:cNvPr id="5" name="Content Placeholder 4">
            <a:extLst>
              <a:ext uri="{FF2B5EF4-FFF2-40B4-BE49-F238E27FC236}">
                <a16:creationId xmlns:a16="http://schemas.microsoft.com/office/drawing/2014/main" id="{2F33B027-7ADE-44DE-2BA2-B7E3FCF6EF56}"/>
              </a:ext>
            </a:extLst>
          </p:cNvPr>
          <p:cNvPicPr>
            <a:picLocks noGrp="1" noChangeAspect="1"/>
          </p:cNvPicPr>
          <p:nvPr>
            <p:ph idx="1"/>
          </p:nvPr>
        </p:nvPicPr>
        <p:blipFill rotWithShape="1">
          <a:blip r:embed="rId2"/>
          <a:srcRect l="8709" t="29879" r="38099" b="37957"/>
          <a:stretch/>
        </p:blipFill>
        <p:spPr>
          <a:xfrm>
            <a:off x="643811" y="1690687"/>
            <a:ext cx="10747913" cy="3655753"/>
          </a:xfrm>
        </p:spPr>
      </p:pic>
    </p:spTree>
    <p:extLst>
      <p:ext uri="{BB962C8B-B14F-4D97-AF65-F5344CB8AC3E}">
        <p14:creationId xmlns:p14="http://schemas.microsoft.com/office/powerpoint/2010/main" val="3495285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ea typeface="ＭＳ Ｐゴシック" panose="020B0600070205080204" pitchFamily="34" charset="-128"/>
              </a:rPr>
              <a:t>Hash-Join (Cont.)</a:t>
            </a:r>
          </a:p>
        </p:txBody>
      </p:sp>
      <p:pic>
        <p:nvPicPr>
          <p:cNvPr id="70659"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0875" y="800100"/>
            <a:ext cx="5583238" cy="561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96798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B5E93-1887-E90F-1FE1-5A478DAEE3AD}"/>
              </a:ext>
            </a:extLst>
          </p:cNvPr>
          <p:cNvSpPr>
            <a:spLocks noGrp="1"/>
          </p:cNvSpPr>
          <p:nvPr>
            <p:ph type="title"/>
          </p:nvPr>
        </p:nvSpPr>
        <p:spPr/>
        <p:txBody>
          <a:bodyPr/>
          <a:lstStyle/>
          <a:p>
            <a:r>
              <a:rPr lang="en-US" dirty="0"/>
              <a:t>Hash join</a:t>
            </a:r>
            <a:br>
              <a:rPr lang="en-US" dirty="0"/>
            </a:br>
            <a:endParaRPr lang="en-IN" dirty="0"/>
          </a:p>
        </p:txBody>
      </p:sp>
      <p:pic>
        <p:nvPicPr>
          <p:cNvPr id="7" name="Content Placeholder 6">
            <a:extLst>
              <a:ext uri="{FF2B5EF4-FFF2-40B4-BE49-F238E27FC236}">
                <a16:creationId xmlns:a16="http://schemas.microsoft.com/office/drawing/2014/main" id="{703B5180-E1B7-7EF2-F607-52E419772746}"/>
              </a:ext>
            </a:extLst>
          </p:cNvPr>
          <p:cNvPicPr>
            <a:picLocks noGrp="1" noChangeAspect="1"/>
          </p:cNvPicPr>
          <p:nvPr>
            <p:ph idx="1"/>
          </p:nvPr>
        </p:nvPicPr>
        <p:blipFill rotWithShape="1">
          <a:blip r:embed="rId2"/>
          <a:srcRect l="8588" t="29665" r="37135" b="48249"/>
          <a:stretch/>
        </p:blipFill>
        <p:spPr>
          <a:xfrm>
            <a:off x="933062" y="1586203"/>
            <a:ext cx="11006478" cy="2519266"/>
          </a:xfrm>
        </p:spPr>
      </p:pic>
    </p:spTree>
    <p:extLst>
      <p:ext uri="{BB962C8B-B14F-4D97-AF65-F5344CB8AC3E}">
        <p14:creationId xmlns:p14="http://schemas.microsoft.com/office/powerpoint/2010/main" val="9478214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F5902-AEB9-2759-3EF2-9C4BF6A40263}"/>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0C08B9A6-2D34-9B4A-3D1E-F0B1FB82635A}"/>
              </a:ext>
            </a:extLst>
          </p:cNvPr>
          <p:cNvPicPr>
            <a:picLocks noGrp="1" noChangeAspect="1"/>
          </p:cNvPicPr>
          <p:nvPr>
            <p:ph idx="1"/>
          </p:nvPr>
        </p:nvPicPr>
        <p:blipFill rotWithShape="1">
          <a:blip r:embed="rId2"/>
          <a:srcRect l="8829" t="29450" r="37134" b="40086"/>
          <a:stretch/>
        </p:blipFill>
        <p:spPr>
          <a:xfrm>
            <a:off x="1306285" y="2103437"/>
            <a:ext cx="10462086" cy="3317649"/>
          </a:xfrm>
        </p:spPr>
      </p:pic>
    </p:spTree>
    <p:extLst>
      <p:ext uri="{BB962C8B-B14F-4D97-AF65-F5344CB8AC3E}">
        <p14:creationId xmlns:p14="http://schemas.microsoft.com/office/powerpoint/2010/main" val="15737737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48519EB-D402-ED3A-4734-BDAED314B40A}"/>
              </a:ext>
            </a:extLst>
          </p:cNvPr>
          <p:cNvPicPr>
            <a:picLocks noGrp="1" noChangeAspect="1"/>
          </p:cNvPicPr>
          <p:nvPr>
            <p:ph idx="1"/>
          </p:nvPr>
        </p:nvPicPr>
        <p:blipFill rotWithShape="1">
          <a:blip r:embed="rId2"/>
          <a:srcRect l="14137" t="26019" r="56614" b="28466"/>
          <a:stretch/>
        </p:blipFill>
        <p:spPr>
          <a:xfrm>
            <a:off x="718457" y="979713"/>
            <a:ext cx="5553882" cy="4861250"/>
          </a:xfrm>
        </p:spPr>
      </p:pic>
      <p:pic>
        <p:nvPicPr>
          <p:cNvPr id="6" name="Content Placeholder 4">
            <a:extLst>
              <a:ext uri="{FF2B5EF4-FFF2-40B4-BE49-F238E27FC236}">
                <a16:creationId xmlns:a16="http://schemas.microsoft.com/office/drawing/2014/main" id="{0F7BBF40-61CA-AD5C-C4B7-F2C31C55E4D9}"/>
              </a:ext>
            </a:extLst>
          </p:cNvPr>
          <p:cNvPicPr>
            <a:picLocks noChangeAspect="1"/>
          </p:cNvPicPr>
          <p:nvPr/>
        </p:nvPicPr>
        <p:blipFill rotWithShape="1">
          <a:blip r:embed="rId2"/>
          <a:srcRect l="43093" t="26019" r="34119" b="47721"/>
          <a:stretch/>
        </p:blipFill>
        <p:spPr>
          <a:xfrm>
            <a:off x="6438121" y="979713"/>
            <a:ext cx="4735684" cy="3069773"/>
          </a:xfrm>
          <a:prstGeom prst="rect">
            <a:avLst/>
          </a:prstGeom>
        </p:spPr>
      </p:pic>
    </p:spTree>
    <p:extLst>
      <p:ext uri="{BB962C8B-B14F-4D97-AF65-F5344CB8AC3E}">
        <p14:creationId xmlns:p14="http://schemas.microsoft.com/office/powerpoint/2010/main" val="4263394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6147-0650-F9AC-C2A3-000D12CD81E4}"/>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A87A52B1-296F-3357-9DFD-DC207863D5E7}"/>
              </a:ext>
            </a:extLst>
          </p:cNvPr>
          <p:cNvPicPr>
            <a:picLocks noGrp="1" noChangeAspect="1"/>
          </p:cNvPicPr>
          <p:nvPr>
            <p:ph idx="1"/>
          </p:nvPr>
        </p:nvPicPr>
        <p:blipFill rotWithShape="1">
          <a:blip r:embed="rId2"/>
          <a:srcRect l="8950" t="29021" r="39788" b="34740"/>
          <a:stretch/>
        </p:blipFill>
        <p:spPr>
          <a:xfrm>
            <a:off x="998376" y="2099389"/>
            <a:ext cx="9972436" cy="3965509"/>
          </a:xfrm>
        </p:spPr>
      </p:pic>
    </p:spTree>
    <p:extLst>
      <p:ext uri="{BB962C8B-B14F-4D97-AF65-F5344CB8AC3E}">
        <p14:creationId xmlns:p14="http://schemas.microsoft.com/office/powerpoint/2010/main" val="3734655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F2FD2-15E5-B7F4-5DB3-A95AB89B7552}"/>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F18B4C2-C0A4-CE1A-C20D-49CDCD15BF0A}"/>
              </a:ext>
            </a:extLst>
          </p:cNvPr>
          <p:cNvPicPr>
            <a:picLocks noGrp="1" noChangeAspect="1"/>
          </p:cNvPicPr>
          <p:nvPr>
            <p:ph idx="1"/>
          </p:nvPr>
        </p:nvPicPr>
        <p:blipFill rotWithShape="1">
          <a:blip r:embed="rId2"/>
          <a:srcRect l="10156" t="27734" r="42321" b="36027"/>
          <a:stretch/>
        </p:blipFill>
        <p:spPr>
          <a:xfrm>
            <a:off x="1334278" y="1782146"/>
            <a:ext cx="9484322" cy="4068147"/>
          </a:xfrm>
        </p:spPr>
      </p:pic>
    </p:spTree>
    <p:extLst>
      <p:ext uri="{BB962C8B-B14F-4D97-AF65-F5344CB8AC3E}">
        <p14:creationId xmlns:p14="http://schemas.microsoft.com/office/powerpoint/2010/main" val="1579668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8311F4-9E83-34F6-A7E5-9F8EB9CE133D}"/>
              </a:ext>
            </a:extLst>
          </p:cNvPr>
          <p:cNvPicPr>
            <a:picLocks noChangeAspect="1"/>
          </p:cNvPicPr>
          <p:nvPr/>
        </p:nvPicPr>
        <p:blipFill rotWithShape="1">
          <a:blip r:embed="rId2"/>
          <a:srcRect l="5893" t="20136" r="36862" b="34694"/>
          <a:stretch/>
        </p:blipFill>
        <p:spPr>
          <a:xfrm>
            <a:off x="597159" y="550506"/>
            <a:ext cx="11330847" cy="5029200"/>
          </a:xfrm>
          <a:prstGeom prst="rect">
            <a:avLst/>
          </a:prstGeom>
        </p:spPr>
      </p:pic>
    </p:spTree>
    <p:extLst>
      <p:ext uri="{BB962C8B-B14F-4D97-AF65-F5344CB8AC3E}">
        <p14:creationId xmlns:p14="http://schemas.microsoft.com/office/powerpoint/2010/main" val="3205794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63109-451D-2B63-F7F1-6950706E163C}"/>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B463FBA1-3CC4-76FB-FF07-70D69D32BF62}"/>
              </a:ext>
            </a:extLst>
          </p:cNvPr>
          <p:cNvPicPr>
            <a:picLocks noGrp="1" noChangeAspect="1"/>
          </p:cNvPicPr>
          <p:nvPr>
            <p:ph idx="1"/>
          </p:nvPr>
        </p:nvPicPr>
        <p:blipFill rotWithShape="1">
          <a:blip r:embed="rId2"/>
          <a:srcRect l="7865" t="25805" r="36772" b="32167"/>
          <a:stretch/>
        </p:blipFill>
        <p:spPr>
          <a:xfrm>
            <a:off x="1054359" y="2015412"/>
            <a:ext cx="9417682" cy="4021494"/>
          </a:xfrm>
        </p:spPr>
      </p:pic>
    </p:spTree>
    <p:extLst>
      <p:ext uri="{BB962C8B-B14F-4D97-AF65-F5344CB8AC3E}">
        <p14:creationId xmlns:p14="http://schemas.microsoft.com/office/powerpoint/2010/main" val="6632918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BE514-CA35-EAD0-939D-71E9B759B4AE}"/>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79A735A4-C5E0-6841-D1B1-3812CBD7E9F1}"/>
              </a:ext>
            </a:extLst>
          </p:cNvPr>
          <p:cNvPicPr>
            <a:picLocks noGrp="1" noChangeAspect="1"/>
          </p:cNvPicPr>
          <p:nvPr>
            <p:ph idx="1"/>
          </p:nvPr>
        </p:nvPicPr>
        <p:blipFill rotWithShape="1">
          <a:blip r:embed="rId2"/>
          <a:srcRect l="5332" t="26877" r="34360" b="37313"/>
          <a:stretch/>
        </p:blipFill>
        <p:spPr>
          <a:xfrm>
            <a:off x="838200" y="1847461"/>
            <a:ext cx="11146453" cy="3722914"/>
          </a:xfrm>
        </p:spPr>
      </p:pic>
    </p:spTree>
    <p:extLst>
      <p:ext uri="{BB962C8B-B14F-4D97-AF65-F5344CB8AC3E}">
        <p14:creationId xmlns:p14="http://schemas.microsoft.com/office/powerpoint/2010/main" val="2801743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B3D03-BBFA-5001-6015-FEC50533B3E9}"/>
              </a:ext>
            </a:extLst>
          </p:cNvPr>
          <p:cNvSpPr>
            <a:spLocks noGrp="1"/>
          </p:cNvSpPr>
          <p:nvPr>
            <p:ph type="title"/>
          </p:nvPr>
        </p:nvSpPr>
        <p:spPr/>
        <p:txBody>
          <a:bodyPr/>
          <a:lstStyle/>
          <a:p>
            <a:endParaRPr lang="en-IN"/>
          </a:p>
        </p:txBody>
      </p:sp>
      <p:pic>
        <p:nvPicPr>
          <p:cNvPr id="5" name="Content Placeholder 4">
            <a:extLst>
              <a:ext uri="{FF2B5EF4-FFF2-40B4-BE49-F238E27FC236}">
                <a16:creationId xmlns:a16="http://schemas.microsoft.com/office/drawing/2014/main" id="{3F5A7BCE-30CF-9B5A-30CE-753D551C7D31}"/>
              </a:ext>
            </a:extLst>
          </p:cNvPr>
          <p:cNvPicPr>
            <a:picLocks noGrp="1" noChangeAspect="1"/>
          </p:cNvPicPr>
          <p:nvPr>
            <p:ph idx="1"/>
          </p:nvPr>
        </p:nvPicPr>
        <p:blipFill rotWithShape="1">
          <a:blip r:embed="rId2"/>
          <a:srcRect l="9674" t="26660" r="61136" b="27665"/>
          <a:stretch/>
        </p:blipFill>
        <p:spPr>
          <a:xfrm>
            <a:off x="1113451" y="1791475"/>
            <a:ext cx="4982463" cy="4385389"/>
          </a:xfrm>
        </p:spPr>
      </p:pic>
      <p:pic>
        <p:nvPicPr>
          <p:cNvPr id="6" name="Content Placeholder 4">
            <a:extLst>
              <a:ext uri="{FF2B5EF4-FFF2-40B4-BE49-F238E27FC236}">
                <a16:creationId xmlns:a16="http://schemas.microsoft.com/office/drawing/2014/main" id="{6FAF63C5-91D6-F0BC-D526-4B097B7A8DB0}"/>
              </a:ext>
            </a:extLst>
          </p:cNvPr>
          <p:cNvPicPr>
            <a:picLocks noChangeAspect="1"/>
          </p:cNvPicPr>
          <p:nvPr/>
        </p:nvPicPr>
        <p:blipFill rotWithShape="1">
          <a:blip r:embed="rId2"/>
          <a:srcRect l="38703" t="26662" r="35204" b="52181"/>
          <a:stretch/>
        </p:blipFill>
        <p:spPr>
          <a:xfrm>
            <a:off x="6708709" y="1791475"/>
            <a:ext cx="5175874" cy="2360647"/>
          </a:xfrm>
          <a:prstGeom prst="rect">
            <a:avLst/>
          </a:prstGeom>
        </p:spPr>
      </p:pic>
    </p:spTree>
    <p:extLst>
      <p:ext uri="{BB962C8B-B14F-4D97-AF65-F5344CB8AC3E}">
        <p14:creationId xmlns:p14="http://schemas.microsoft.com/office/powerpoint/2010/main" val="2084671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88CD78D-1B82-D8B2-4D8A-11A583E3388C}"/>
              </a:ext>
            </a:extLst>
          </p:cNvPr>
          <p:cNvPicPr>
            <a:picLocks noGrp="1" noChangeAspect="1"/>
          </p:cNvPicPr>
          <p:nvPr>
            <p:ph idx="1"/>
          </p:nvPr>
        </p:nvPicPr>
        <p:blipFill rotWithShape="1">
          <a:blip r:embed="rId2"/>
          <a:srcRect l="4849" t="26877" r="35566" b="51466"/>
          <a:stretch/>
        </p:blipFill>
        <p:spPr>
          <a:xfrm>
            <a:off x="942391" y="494523"/>
            <a:ext cx="9144001" cy="1869521"/>
          </a:xfrm>
        </p:spPr>
      </p:pic>
      <p:pic>
        <p:nvPicPr>
          <p:cNvPr id="7" name="Picture 6">
            <a:extLst>
              <a:ext uri="{FF2B5EF4-FFF2-40B4-BE49-F238E27FC236}">
                <a16:creationId xmlns:a16="http://schemas.microsoft.com/office/drawing/2014/main" id="{7A4B94B6-9978-974B-3F3E-E96AF7EB19E3}"/>
              </a:ext>
            </a:extLst>
          </p:cNvPr>
          <p:cNvPicPr>
            <a:picLocks noChangeAspect="1"/>
          </p:cNvPicPr>
          <p:nvPr/>
        </p:nvPicPr>
        <p:blipFill rotWithShape="1">
          <a:blip r:embed="rId3"/>
          <a:srcRect l="37959" t="26803" r="34872" b="39047"/>
          <a:stretch/>
        </p:blipFill>
        <p:spPr>
          <a:xfrm>
            <a:off x="1539551" y="2519266"/>
            <a:ext cx="5784980" cy="4090226"/>
          </a:xfrm>
          <a:prstGeom prst="rect">
            <a:avLst/>
          </a:prstGeom>
        </p:spPr>
      </p:pic>
    </p:spTree>
    <p:extLst>
      <p:ext uri="{BB962C8B-B14F-4D97-AF65-F5344CB8AC3E}">
        <p14:creationId xmlns:p14="http://schemas.microsoft.com/office/powerpoint/2010/main" val="4081243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B88D30-CF48-5088-3748-404F8A62F13F}"/>
              </a:ext>
            </a:extLst>
          </p:cNvPr>
          <p:cNvPicPr>
            <a:picLocks noChangeAspect="1"/>
          </p:cNvPicPr>
          <p:nvPr/>
        </p:nvPicPr>
        <p:blipFill rotWithShape="1">
          <a:blip r:embed="rId2"/>
          <a:srcRect l="8036" t="22041" r="36709" b="33606"/>
          <a:stretch/>
        </p:blipFill>
        <p:spPr>
          <a:xfrm>
            <a:off x="709126" y="849084"/>
            <a:ext cx="11076294" cy="5001210"/>
          </a:xfrm>
          <a:prstGeom prst="rect">
            <a:avLst/>
          </a:prstGeom>
        </p:spPr>
      </p:pic>
    </p:spTree>
    <p:extLst>
      <p:ext uri="{BB962C8B-B14F-4D97-AF65-F5344CB8AC3E}">
        <p14:creationId xmlns:p14="http://schemas.microsoft.com/office/powerpoint/2010/main" val="30137314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994B39-5BE3-021E-1FCC-9BC1D502DD9A}"/>
              </a:ext>
            </a:extLst>
          </p:cNvPr>
          <p:cNvPicPr>
            <a:picLocks noChangeAspect="1"/>
          </p:cNvPicPr>
          <p:nvPr/>
        </p:nvPicPr>
        <p:blipFill rotWithShape="1">
          <a:blip r:embed="rId2"/>
          <a:srcRect l="8724" t="21088" r="35026" b="34422"/>
          <a:stretch/>
        </p:blipFill>
        <p:spPr>
          <a:xfrm>
            <a:off x="681135" y="942391"/>
            <a:ext cx="11136384" cy="4954556"/>
          </a:xfrm>
          <a:prstGeom prst="rect">
            <a:avLst/>
          </a:prstGeom>
        </p:spPr>
      </p:pic>
    </p:spTree>
    <p:extLst>
      <p:ext uri="{BB962C8B-B14F-4D97-AF65-F5344CB8AC3E}">
        <p14:creationId xmlns:p14="http://schemas.microsoft.com/office/powerpoint/2010/main" val="4152742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D2551A-C722-51EB-3CFE-0F4E60897600}"/>
              </a:ext>
            </a:extLst>
          </p:cNvPr>
          <p:cNvPicPr>
            <a:picLocks noChangeAspect="1"/>
          </p:cNvPicPr>
          <p:nvPr/>
        </p:nvPicPr>
        <p:blipFill rotWithShape="1">
          <a:blip r:embed="rId2"/>
          <a:srcRect l="8724" t="21088" r="35638" b="35646"/>
          <a:stretch/>
        </p:blipFill>
        <p:spPr>
          <a:xfrm>
            <a:off x="466531" y="783772"/>
            <a:ext cx="11390910" cy="4982546"/>
          </a:xfrm>
          <a:prstGeom prst="rect">
            <a:avLst/>
          </a:prstGeom>
        </p:spPr>
      </p:pic>
    </p:spTree>
    <p:extLst>
      <p:ext uri="{BB962C8B-B14F-4D97-AF65-F5344CB8AC3E}">
        <p14:creationId xmlns:p14="http://schemas.microsoft.com/office/powerpoint/2010/main" val="1628487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4588E5-4A08-B88F-B733-9C99752B12C2}"/>
              </a:ext>
            </a:extLst>
          </p:cNvPr>
          <p:cNvPicPr>
            <a:picLocks noChangeAspect="1"/>
          </p:cNvPicPr>
          <p:nvPr/>
        </p:nvPicPr>
        <p:blipFill rotWithShape="1">
          <a:blip r:embed="rId2"/>
          <a:srcRect l="6351" t="22041" r="35256" b="34422"/>
          <a:stretch/>
        </p:blipFill>
        <p:spPr>
          <a:xfrm>
            <a:off x="681134" y="541174"/>
            <a:ext cx="11034849" cy="4627985"/>
          </a:xfrm>
          <a:prstGeom prst="rect">
            <a:avLst/>
          </a:prstGeom>
        </p:spPr>
      </p:pic>
    </p:spTree>
    <p:extLst>
      <p:ext uri="{BB962C8B-B14F-4D97-AF65-F5344CB8AC3E}">
        <p14:creationId xmlns:p14="http://schemas.microsoft.com/office/powerpoint/2010/main" val="36402208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A5B7DB-0362-97BE-8B0A-93307E2C73C2}"/>
              </a:ext>
            </a:extLst>
          </p:cNvPr>
          <p:cNvPicPr>
            <a:picLocks noChangeAspect="1"/>
          </p:cNvPicPr>
          <p:nvPr/>
        </p:nvPicPr>
        <p:blipFill rotWithShape="1">
          <a:blip r:embed="rId2"/>
          <a:srcRect l="8801" t="21360" r="34949" b="38504"/>
          <a:stretch/>
        </p:blipFill>
        <p:spPr>
          <a:xfrm>
            <a:off x="802432" y="709127"/>
            <a:ext cx="10438107" cy="4189445"/>
          </a:xfrm>
          <a:prstGeom prst="rect">
            <a:avLst/>
          </a:prstGeom>
        </p:spPr>
      </p:pic>
    </p:spTree>
    <p:extLst>
      <p:ext uri="{BB962C8B-B14F-4D97-AF65-F5344CB8AC3E}">
        <p14:creationId xmlns:p14="http://schemas.microsoft.com/office/powerpoint/2010/main" val="3300173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DC3011-6F5D-814E-1B39-69F264CA09C4}"/>
              </a:ext>
            </a:extLst>
          </p:cNvPr>
          <p:cNvPicPr>
            <a:picLocks noChangeAspect="1"/>
          </p:cNvPicPr>
          <p:nvPr/>
        </p:nvPicPr>
        <p:blipFill rotWithShape="1">
          <a:blip r:embed="rId2"/>
          <a:srcRect l="7671" t="19184" r="36103" b="40408"/>
          <a:stretch/>
        </p:blipFill>
        <p:spPr>
          <a:xfrm>
            <a:off x="1054359" y="541176"/>
            <a:ext cx="9464540" cy="3834881"/>
          </a:xfrm>
          <a:prstGeom prst="rect">
            <a:avLst/>
          </a:prstGeom>
        </p:spPr>
      </p:pic>
      <p:pic>
        <p:nvPicPr>
          <p:cNvPr id="5" name="Picture 4">
            <a:extLst>
              <a:ext uri="{FF2B5EF4-FFF2-40B4-BE49-F238E27FC236}">
                <a16:creationId xmlns:a16="http://schemas.microsoft.com/office/drawing/2014/main" id="{7E0B3A90-B03A-4EB9-81F2-FFCC7A68CEA1}"/>
              </a:ext>
            </a:extLst>
          </p:cNvPr>
          <p:cNvPicPr>
            <a:picLocks noChangeAspect="1"/>
          </p:cNvPicPr>
          <p:nvPr/>
        </p:nvPicPr>
        <p:blipFill rotWithShape="1">
          <a:blip r:embed="rId2"/>
          <a:srcRect l="12015" t="59592" r="52169" b="31564"/>
          <a:stretch/>
        </p:blipFill>
        <p:spPr>
          <a:xfrm>
            <a:off x="2220686" y="4618654"/>
            <a:ext cx="6214168" cy="863082"/>
          </a:xfrm>
          <a:prstGeom prst="rect">
            <a:avLst/>
          </a:prstGeom>
        </p:spPr>
      </p:pic>
    </p:spTree>
    <p:extLst>
      <p:ext uri="{BB962C8B-B14F-4D97-AF65-F5344CB8AC3E}">
        <p14:creationId xmlns:p14="http://schemas.microsoft.com/office/powerpoint/2010/main" val="20255764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9E20F3-1AD6-E4FD-F1D1-9256C663B35B}"/>
              </a:ext>
            </a:extLst>
          </p:cNvPr>
          <p:cNvPicPr>
            <a:picLocks noChangeAspect="1"/>
          </p:cNvPicPr>
          <p:nvPr/>
        </p:nvPicPr>
        <p:blipFill rotWithShape="1">
          <a:blip r:embed="rId2"/>
          <a:srcRect l="6889" t="19184" r="35331" b="36054"/>
          <a:stretch/>
        </p:blipFill>
        <p:spPr>
          <a:xfrm>
            <a:off x="634480" y="811762"/>
            <a:ext cx="11369875" cy="4954555"/>
          </a:xfrm>
          <a:prstGeom prst="rect">
            <a:avLst/>
          </a:prstGeom>
        </p:spPr>
      </p:pic>
    </p:spTree>
    <p:extLst>
      <p:ext uri="{BB962C8B-B14F-4D97-AF65-F5344CB8AC3E}">
        <p14:creationId xmlns:p14="http://schemas.microsoft.com/office/powerpoint/2010/main" val="393073029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02D9CB-22F0-C6FD-0BB4-02A3EF3C1E51}"/>
              </a:ext>
            </a:extLst>
          </p:cNvPr>
          <p:cNvPicPr>
            <a:picLocks noChangeAspect="1"/>
          </p:cNvPicPr>
          <p:nvPr/>
        </p:nvPicPr>
        <p:blipFill rotWithShape="1">
          <a:blip r:embed="rId2"/>
          <a:srcRect l="6199" t="22585" r="34873" b="38776"/>
          <a:stretch/>
        </p:blipFill>
        <p:spPr>
          <a:xfrm>
            <a:off x="681135" y="779105"/>
            <a:ext cx="10966591" cy="4044821"/>
          </a:xfrm>
          <a:prstGeom prst="rect">
            <a:avLst/>
          </a:prstGeom>
        </p:spPr>
      </p:pic>
    </p:spTree>
    <p:extLst>
      <p:ext uri="{BB962C8B-B14F-4D97-AF65-F5344CB8AC3E}">
        <p14:creationId xmlns:p14="http://schemas.microsoft.com/office/powerpoint/2010/main" val="21305174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fontAlgn="base">
              <a:spcBef>
                <a:spcPct val="0"/>
              </a:spcBef>
              <a:spcAft>
                <a:spcPct val="0"/>
              </a:spcAft>
            </a:pPr>
            <a:r>
              <a:rPr lang="en-US" altLang="en-US">
                <a:latin typeface="Arial" panose="020B0604020202020204" pitchFamily="34" charset="0"/>
              </a:rPr>
              <a:t>Slide 15- </a:t>
            </a:r>
            <a:fld id="{DCA82F65-E039-459F-98A4-FCE3EE7EDD75}" type="slidenum">
              <a:rPr lang="en-US" altLang="en-US">
                <a:latin typeface="Arial" panose="020B0604020202020204" pitchFamily="34" charset="0"/>
              </a:rPr>
              <a:pPr fontAlgn="base">
                <a:spcBef>
                  <a:spcPct val="0"/>
                </a:spcBef>
                <a:spcAft>
                  <a:spcPct val="0"/>
                </a:spcAft>
              </a:pPr>
              <a:t>61</a:t>
            </a:fld>
            <a:endParaRPr lang="en-CA" altLang="en-US">
              <a:latin typeface="Arial" panose="020B0604020202020204" pitchFamily="34" charset="0"/>
            </a:endParaRPr>
          </a:p>
        </p:txBody>
      </p:sp>
      <p:sp>
        <p:nvSpPr>
          <p:cNvPr id="722951" name="Rectangle 7"/>
          <p:cNvSpPr>
            <a:spLocks noGrp="1" noChangeArrowheads="1"/>
          </p:cNvSpPr>
          <p:nvPr>
            <p:ph type="title"/>
          </p:nvPr>
        </p:nvSpPr>
        <p:spPr/>
        <p:txBody>
          <a:bodyPr/>
          <a:lstStyle/>
          <a:p>
            <a:r>
              <a:rPr lang="en-US" altLang="en-US" sz="3200"/>
              <a:t>4. Algorithms for PROJECT and SET Operations (1)</a:t>
            </a:r>
          </a:p>
        </p:txBody>
      </p:sp>
      <p:sp>
        <p:nvSpPr>
          <p:cNvPr id="722952" name="Rectangle 8"/>
          <p:cNvSpPr>
            <a:spLocks noGrp="1" noChangeArrowheads="1"/>
          </p:cNvSpPr>
          <p:nvPr>
            <p:ph type="body" idx="1"/>
          </p:nvPr>
        </p:nvSpPr>
        <p:spPr>
          <a:noFill/>
          <a:ln/>
          <a:extLst>
            <a:ext uri="{91240B29-F687-4F45-9708-019B960494DF}">
              <a14:hiddenLine xmlns:a14="http://schemas.microsoft.com/office/drawing/2010/main" w="9525" cap="flat" cmpd="sng" algn="ctr">
                <a:solidFill>
                  <a:srgbClr val="CC0000"/>
                </a:solidFill>
                <a:prstDash val="solid"/>
                <a:miter lim="800000"/>
                <a:headEnd/>
                <a:tailEnd/>
              </a14:hiddenLine>
            </a:ext>
          </a:extLst>
        </p:spPr>
        <p:txBody>
          <a:bodyPr/>
          <a:lstStyle/>
          <a:p>
            <a:pPr marL="457200" indent="-457200">
              <a:lnSpc>
                <a:spcPct val="80000"/>
              </a:lnSpc>
            </a:pPr>
            <a:r>
              <a:rPr lang="en-US" altLang="en-US" sz="2400">
                <a:cs typeface="Times New Roman" panose="02020603050405020304" pitchFamily="18" charset="0"/>
              </a:rPr>
              <a:t>Algorithm for PROJECT operations (Figure 15.3b)</a:t>
            </a:r>
          </a:p>
          <a:p>
            <a:pPr marL="457200" indent="-457200">
              <a:lnSpc>
                <a:spcPct val="80000"/>
              </a:lnSpc>
              <a:buNone/>
            </a:pPr>
            <a:r>
              <a:rPr lang="en-US" altLang="en-US" sz="3200" b="1">
                <a:latin typeface="Symbol" panose="05050102010706020507" pitchFamily="18" charset="2"/>
              </a:rPr>
              <a:t>	</a:t>
            </a:r>
            <a:r>
              <a:rPr lang="en-US" altLang="en-US" sz="2400"/>
              <a:t> </a:t>
            </a:r>
            <a:r>
              <a:rPr lang="en-US" altLang="en-US" sz="2400" baseline="-25000"/>
              <a:t>&lt;attribute list&gt;</a:t>
            </a:r>
            <a:r>
              <a:rPr lang="en-US" altLang="en-US" sz="2400"/>
              <a:t>(R)</a:t>
            </a:r>
          </a:p>
          <a:p>
            <a:pPr marL="457200" indent="-457200">
              <a:lnSpc>
                <a:spcPct val="80000"/>
              </a:lnSpc>
              <a:buNone/>
            </a:pPr>
            <a:endParaRPr lang="en-US" altLang="en-US" sz="2400">
              <a:cs typeface="Times New Roman" panose="02020603050405020304" pitchFamily="18" charset="0"/>
            </a:endParaRPr>
          </a:p>
          <a:p>
            <a:pPr marL="876300" lvl="1" indent="-419100">
              <a:lnSpc>
                <a:spcPct val="80000"/>
              </a:lnSpc>
              <a:buSzTx/>
              <a:buFont typeface="Wingdings" panose="05000000000000000000" pitchFamily="2" charset="2"/>
              <a:buAutoNum type="arabicPeriod"/>
            </a:pPr>
            <a:r>
              <a:rPr lang="en-US" altLang="en-US" sz="2200">
                <a:cs typeface="Times New Roman" panose="02020603050405020304" pitchFamily="18" charset="0"/>
              </a:rPr>
              <a:t> If &lt;attribute list&gt; has a key of relation R, extract all tuples from R with only the values for the attributes in &lt;attribute list&gt;.</a:t>
            </a:r>
          </a:p>
          <a:p>
            <a:pPr marL="876300" lvl="1" indent="-419100">
              <a:lnSpc>
                <a:spcPct val="80000"/>
              </a:lnSpc>
              <a:buSzTx/>
              <a:buFont typeface="Wingdings" panose="05000000000000000000" pitchFamily="2" charset="2"/>
              <a:buAutoNum type="arabicPeriod"/>
            </a:pPr>
            <a:r>
              <a:rPr lang="en-US" altLang="en-US" sz="2200">
                <a:cs typeface="Times New Roman" panose="02020603050405020304" pitchFamily="18" charset="0"/>
              </a:rPr>
              <a:t> If &lt;attribute list&gt; does NOT include a key of relation R, duplicated tuples must be removed from the results. </a:t>
            </a:r>
          </a:p>
          <a:p>
            <a:pPr marL="457200" indent="-457200">
              <a:lnSpc>
                <a:spcPct val="80000"/>
              </a:lnSpc>
            </a:pPr>
            <a:endParaRPr lang="en-US" altLang="en-US" sz="2400">
              <a:cs typeface="Times New Roman" panose="02020603050405020304" pitchFamily="18" charset="0"/>
            </a:endParaRPr>
          </a:p>
          <a:p>
            <a:pPr marL="457200" indent="-457200">
              <a:lnSpc>
                <a:spcPct val="80000"/>
              </a:lnSpc>
            </a:pPr>
            <a:r>
              <a:rPr lang="en-US" altLang="en-US" sz="2400">
                <a:cs typeface="Times New Roman" panose="02020603050405020304" pitchFamily="18" charset="0"/>
              </a:rPr>
              <a:t>Methods to remove duplicate tuples</a:t>
            </a:r>
          </a:p>
          <a:p>
            <a:pPr marL="876300" lvl="1" indent="-419100">
              <a:lnSpc>
                <a:spcPct val="80000"/>
              </a:lnSpc>
              <a:buSzTx/>
              <a:buFont typeface="Wingdings" panose="05000000000000000000" pitchFamily="2" charset="2"/>
              <a:buAutoNum type="arabicPeriod"/>
            </a:pPr>
            <a:r>
              <a:rPr lang="en-US" altLang="en-US" sz="2200">
                <a:cs typeface="Times New Roman" panose="02020603050405020304" pitchFamily="18" charset="0"/>
              </a:rPr>
              <a:t> Sorting</a:t>
            </a:r>
          </a:p>
          <a:p>
            <a:pPr marL="876300" lvl="1" indent="-419100">
              <a:lnSpc>
                <a:spcPct val="80000"/>
              </a:lnSpc>
              <a:buSzTx/>
              <a:buFont typeface="Wingdings" panose="05000000000000000000" pitchFamily="2" charset="2"/>
              <a:buAutoNum type="arabicPeriod"/>
            </a:pPr>
            <a:r>
              <a:rPr lang="en-US" altLang="en-US" sz="2200">
                <a:cs typeface="Times New Roman" panose="02020603050405020304" pitchFamily="18" charset="0"/>
              </a:rPr>
              <a:t> Hashing</a:t>
            </a:r>
          </a:p>
          <a:p>
            <a:pPr marL="457200" indent="-457200">
              <a:lnSpc>
                <a:spcPct val="80000"/>
              </a:lnSpc>
            </a:pPr>
            <a:endParaRPr lang="en-US" altLang="en-US" sz="2400"/>
          </a:p>
        </p:txBody>
      </p:sp>
      <p:sp>
        <p:nvSpPr>
          <p:cNvPr id="722948" name="Rectangle 4"/>
          <p:cNvSpPr>
            <a:spLocks noChangeArrowheads="1"/>
          </p:cNvSpPr>
          <p:nvPr/>
        </p:nvSpPr>
        <p:spPr bwMode="auto">
          <a:xfrm>
            <a:off x="2209800" y="1320800"/>
            <a:ext cx="8242300" cy="497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609600" indent="-609600">
              <a:defRPr sz="2400">
                <a:solidFill>
                  <a:schemeClr val="tx1"/>
                </a:solidFill>
                <a:latin typeface="Arial" panose="020B0604020202020204" pitchFamily="34" charset="0"/>
              </a:defRPr>
            </a:lvl1pPr>
            <a:lvl2pPr marL="990600" indent="-533400">
              <a:defRPr sz="2400">
                <a:solidFill>
                  <a:schemeClr val="tx1"/>
                </a:solidFill>
                <a:latin typeface="Arial" panose="020B0604020202020204" pitchFamily="34" charset="0"/>
              </a:defRPr>
            </a:lvl2pPr>
            <a:lvl3pPr marL="1371600" indent="-457200">
              <a:defRPr sz="2400">
                <a:solidFill>
                  <a:schemeClr val="tx1"/>
                </a:solidFill>
                <a:latin typeface="Arial" panose="020B0604020202020204" pitchFamily="34" charset="0"/>
              </a:defRPr>
            </a:lvl3pPr>
            <a:lvl4pPr marL="1828800" indent="-457200">
              <a:defRPr sz="2400">
                <a:solidFill>
                  <a:schemeClr val="tx1"/>
                </a:solidFill>
                <a:latin typeface="Arial" panose="020B0604020202020204" pitchFamily="34" charset="0"/>
              </a:defRPr>
            </a:lvl4pPr>
            <a:lvl5pPr marL="2286000" indent="-457200">
              <a:defRPr sz="2400">
                <a:solidFill>
                  <a:schemeClr val="tx1"/>
                </a:solidFill>
                <a:latin typeface="Arial" panose="020B0604020202020204" pitchFamily="34" charset="0"/>
              </a:defRPr>
            </a:lvl5pPr>
            <a:lvl6pPr marL="2743200" indent="-457200" fontAlgn="base">
              <a:spcBef>
                <a:spcPct val="0"/>
              </a:spcBef>
              <a:spcAft>
                <a:spcPct val="0"/>
              </a:spcAft>
              <a:defRPr sz="2400">
                <a:solidFill>
                  <a:schemeClr val="tx1"/>
                </a:solidFill>
                <a:latin typeface="Arial" panose="020B0604020202020204" pitchFamily="34" charset="0"/>
              </a:defRPr>
            </a:lvl6pPr>
            <a:lvl7pPr marL="3200400" indent="-457200" fontAlgn="base">
              <a:spcBef>
                <a:spcPct val="0"/>
              </a:spcBef>
              <a:spcAft>
                <a:spcPct val="0"/>
              </a:spcAft>
              <a:defRPr sz="2400">
                <a:solidFill>
                  <a:schemeClr val="tx1"/>
                </a:solidFill>
                <a:latin typeface="Arial" panose="020B0604020202020204" pitchFamily="34" charset="0"/>
              </a:defRPr>
            </a:lvl7pPr>
            <a:lvl8pPr marL="3657600" indent="-457200" fontAlgn="base">
              <a:spcBef>
                <a:spcPct val="0"/>
              </a:spcBef>
              <a:spcAft>
                <a:spcPct val="0"/>
              </a:spcAft>
              <a:defRPr sz="2400">
                <a:solidFill>
                  <a:schemeClr val="tx1"/>
                </a:solidFill>
                <a:latin typeface="Arial" panose="020B0604020202020204" pitchFamily="34" charset="0"/>
              </a:defRPr>
            </a:lvl8pPr>
            <a:lvl9pPr marL="4114800" indent="-457200" fontAlgn="base">
              <a:spcBef>
                <a:spcPct val="0"/>
              </a:spcBef>
              <a:spcAft>
                <a:spcPct val="0"/>
              </a:spcAft>
              <a:defRPr sz="2400">
                <a:solidFill>
                  <a:schemeClr val="tx1"/>
                </a:solidFill>
                <a:latin typeface="Arial" panose="020B0604020202020204" pitchFamily="34" charset="0"/>
              </a:defRPr>
            </a:lvl9pPr>
          </a:lstStyle>
          <a:p>
            <a:pPr fontAlgn="base">
              <a:lnSpc>
                <a:spcPct val="90000"/>
              </a:lnSpc>
              <a:spcBef>
                <a:spcPct val="20000"/>
              </a:spcBef>
              <a:spcAft>
                <a:spcPct val="0"/>
              </a:spcAft>
              <a:buClr>
                <a:srgbClr val="FF0000"/>
              </a:buClr>
            </a:pPr>
            <a:endParaRPr lang="en-US" altLang="en-US">
              <a:solidFill>
                <a:srgbClr val="1C1C1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07706828"/>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Bef>
                <a:spcPct val="0"/>
              </a:spcBef>
              <a:spcAft>
                <a:spcPct val="0"/>
              </a:spcAft>
            </a:pPr>
            <a:r>
              <a:rPr lang="en-US" altLang="en-US">
                <a:latin typeface="Arial" panose="020B0604020202020204" pitchFamily="34" charset="0"/>
              </a:rPr>
              <a:t>Slide 15- </a:t>
            </a:r>
            <a:fld id="{D8A3A1BD-B346-420B-AFAE-9982619A941B}" type="slidenum">
              <a:rPr lang="en-US" altLang="en-US">
                <a:latin typeface="Arial" panose="020B0604020202020204" pitchFamily="34" charset="0"/>
              </a:rPr>
              <a:pPr fontAlgn="base">
                <a:spcBef>
                  <a:spcPct val="0"/>
                </a:spcBef>
                <a:spcAft>
                  <a:spcPct val="0"/>
                </a:spcAft>
              </a:pPr>
              <a:t>62</a:t>
            </a:fld>
            <a:endParaRPr lang="en-CA" altLang="en-US">
              <a:latin typeface="Arial" panose="020B0604020202020204" pitchFamily="34" charset="0"/>
            </a:endParaRPr>
          </a:p>
        </p:txBody>
      </p:sp>
      <p:sp>
        <p:nvSpPr>
          <p:cNvPr id="725001" name="Rectangle 9"/>
          <p:cNvSpPr>
            <a:spLocks noGrp="1" noChangeArrowheads="1"/>
          </p:cNvSpPr>
          <p:nvPr>
            <p:ph type="title"/>
          </p:nvPr>
        </p:nvSpPr>
        <p:spPr/>
        <p:txBody>
          <a:bodyPr/>
          <a:lstStyle/>
          <a:p>
            <a:r>
              <a:rPr lang="en-US" altLang="en-US" sz="3200"/>
              <a:t>Algorithms for PROJECT and SET Operations (2)</a:t>
            </a:r>
          </a:p>
        </p:txBody>
      </p:sp>
      <p:sp>
        <p:nvSpPr>
          <p:cNvPr id="725002" name="Rectangle 10"/>
          <p:cNvSpPr>
            <a:spLocks noGrp="1" noChangeArrowheads="1"/>
          </p:cNvSpPr>
          <p:nvPr>
            <p:ph type="body" idx="1"/>
          </p:nvPr>
        </p:nvSpPr>
        <p:spPr/>
        <p:txBody>
          <a:bodyPr/>
          <a:lstStyle/>
          <a:p>
            <a:pPr>
              <a:lnSpc>
                <a:spcPct val="80000"/>
              </a:lnSpc>
            </a:pPr>
            <a:r>
              <a:rPr lang="en-US" altLang="en-US" sz="2400" b="1"/>
              <a:t>Algorithm for SET operations</a:t>
            </a:r>
          </a:p>
          <a:p>
            <a:pPr>
              <a:lnSpc>
                <a:spcPct val="80000"/>
              </a:lnSpc>
            </a:pPr>
            <a:r>
              <a:rPr lang="en-US" altLang="en-US" sz="2400" b="1"/>
              <a:t>Set operations</a:t>
            </a:r>
            <a:r>
              <a:rPr lang="en-US" altLang="en-US" sz="2400"/>
              <a:t>:</a:t>
            </a:r>
          </a:p>
          <a:p>
            <a:pPr lvl="1">
              <a:lnSpc>
                <a:spcPct val="80000"/>
              </a:lnSpc>
            </a:pPr>
            <a:r>
              <a:rPr lang="en-US" altLang="en-US" sz="2200"/>
              <a:t>UNION, INTERSECTION, SET DIFFERENCE and CARTESIAN PRODUCT</a:t>
            </a:r>
          </a:p>
          <a:p>
            <a:pPr>
              <a:lnSpc>
                <a:spcPct val="80000"/>
              </a:lnSpc>
            </a:pPr>
            <a:r>
              <a:rPr lang="en-US" altLang="en-US" sz="2400" b="1"/>
              <a:t>CARTESIAN PRODUCT</a:t>
            </a:r>
            <a:r>
              <a:rPr lang="en-US" altLang="en-US" sz="2400"/>
              <a:t> of relations R and S include all possible combinations of  records from R and S. The attribute of the result include all attributes of R and S. </a:t>
            </a:r>
          </a:p>
          <a:p>
            <a:pPr>
              <a:lnSpc>
                <a:spcPct val="80000"/>
              </a:lnSpc>
            </a:pPr>
            <a:r>
              <a:rPr lang="en-US" altLang="en-US" sz="2400" b="1"/>
              <a:t>Cost analysis</a:t>
            </a:r>
            <a:r>
              <a:rPr lang="en-US" altLang="en-US" sz="2400"/>
              <a:t> of CARTESIAN PRODUCT </a:t>
            </a:r>
          </a:p>
          <a:p>
            <a:pPr lvl="1">
              <a:lnSpc>
                <a:spcPct val="80000"/>
              </a:lnSpc>
            </a:pPr>
            <a:r>
              <a:rPr lang="en-US" altLang="en-US" sz="2200"/>
              <a:t>If R has n records and j attributes and S has m records and k attributes, the result relation will have n*m records and j+k attributes.</a:t>
            </a:r>
          </a:p>
          <a:p>
            <a:pPr>
              <a:lnSpc>
                <a:spcPct val="80000"/>
              </a:lnSpc>
            </a:pPr>
            <a:r>
              <a:rPr lang="en-US" altLang="en-US" sz="2400"/>
              <a:t>CARTESIAN PRODUCT operation is </a:t>
            </a:r>
            <a:r>
              <a:rPr lang="en-US" altLang="en-US" sz="2400" b="1"/>
              <a:t>very</a:t>
            </a:r>
            <a:r>
              <a:rPr lang="en-US" altLang="en-US" sz="2400"/>
              <a:t> </a:t>
            </a:r>
            <a:r>
              <a:rPr lang="en-US" altLang="en-US" sz="2400" b="1"/>
              <a:t>expensive</a:t>
            </a:r>
            <a:r>
              <a:rPr lang="en-US" altLang="en-US" sz="2400"/>
              <a:t> and should be avoided if possible.</a:t>
            </a:r>
          </a:p>
        </p:txBody>
      </p:sp>
    </p:spTree>
    <p:extLst>
      <p:ext uri="{BB962C8B-B14F-4D97-AF65-F5344CB8AC3E}">
        <p14:creationId xmlns:p14="http://schemas.microsoft.com/office/powerpoint/2010/main" val="2382970921"/>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Bef>
                <a:spcPct val="0"/>
              </a:spcBef>
              <a:spcAft>
                <a:spcPct val="0"/>
              </a:spcAft>
            </a:pPr>
            <a:r>
              <a:rPr lang="en-US" altLang="en-US">
                <a:latin typeface="Arial" panose="020B0604020202020204" pitchFamily="34" charset="0"/>
              </a:rPr>
              <a:t>Slide 15- </a:t>
            </a:r>
            <a:fld id="{D33C9840-56DF-4461-A85A-BF96F5CBB2B8}" type="slidenum">
              <a:rPr lang="en-US" altLang="en-US">
                <a:latin typeface="Arial" panose="020B0604020202020204" pitchFamily="34" charset="0"/>
              </a:rPr>
              <a:pPr fontAlgn="base">
                <a:spcBef>
                  <a:spcPct val="0"/>
                </a:spcBef>
                <a:spcAft>
                  <a:spcPct val="0"/>
                </a:spcAft>
              </a:pPr>
              <a:t>63</a:t>
            </a:fld>
            <a:endParaRPr lang="en-CA" altLang="en-US">
              <a:latin typeface="Arial" panose="020B0604020202020204" pitchFamily="34" charset="0"/>
            </a:endParaRPr>
          </a:p>
        </p:txBody>
      </p:sp>
      <p:sp>
        <p:nvSpPr>
          <p:cNvPr id="727053" name="Rectangle 13"/>
          <p:cNvSpPr>
            <a:spLocks noGrp="1" noChangeArrowheads="1"/>
          </p:cNvSpPr>
          <p:nvPr>
            <p:ph type="title"/>
          </p:nvPr>
        </p:nvSpPr>
        <p:spPr/>
        <p:txBody>
          <a:bodyPr/>
          <a:lstStyle/>
          <a:p>
            <a:r>
              <a:rPr lang="en-US" altLang="en-US" sz="3200"/>
              <a:t>Algorithms for PROJECT and SET Operations (3)</a:t>
            </a:r>
          </a:p>
        </p:txBody>
      </p:sp>
      <p:sp>
        <p:nvSpPr>
          <p:cNvPr id="727054" name="Rectangle 14"/>
          <p:cNvSpPr>
            <a:spLocks noGrp="1" noChangeArrowheads="1"/>
          </p:cNvSpPr>
          <p:nvPr>
            <p:ph type="body" idx="1"/>
          </p:nvPr>
        </p:nvSpPr>
        <p:spPr/>
        <p:txBody>
          <a:bodyPr/>
          <a:lstStyle/>
          <a:p>
            <a:pPr>
              <a:lnSpc>
                <a:spcPct val="80000"/>
              </a:lnSpc>
            </a:pPr>
            <a:r>
              <a:rPr lang="en-US" altLang="en-US" sz="2400" b="1"/>
              <a:t>Algorithm for SET operations (contd.)</a:t>
            </a:r>
          </a:p>
          <a:p>
            <a:pPr>
              <a:lnSpc>
                <a:spcPct val="80000"/>
              </a:lnSpc>
            </a:pPr>
            <a:r>
              <a:rPr lang="en-US" altLang="en-US" sz="2400" b="1"/>
              <a:t>UNION</a:t>
            </a:r>
            <a:r>
              <a:rPr lang="en-US" altLang="en-US" sz="2400"/>
              <a:t> (See Figure 15.3c) </a:t>
            </a:r>
          </a:p>
          <a:p>
            <a:pPr lvl="1">
              <a:lnSpc>
                <a:spcPct val="80000"/>
              </a:lnSpc>
            </a:pPr>
            <a:r>
              <a:rPr lang="en-US" altLang="en-US" sz="2200"/>
              <a:t>Sort the two relations on the same attributes.</a:t>
            </a:r>
          </a:p>
          <a:p>
            <a:pPr lvl="1">
              <a:lnSpc>
                <a:spcPct val="80000"/>
              </a:lnSpc>
            </a:pPr>
            <a:r>
              <a:rPr lang="en-US" altLang="en-US" sz="2200"/>
              <a:t>Scan and merge both sorted files concurrently, whenever the same tuple exists in both relations, only one is kept in the merged results.</a:t>
            </a:r>
          </a:p>
          <a:p>
            <a:pPr>
              <a:lnSpc>
                <a:spcPct val="80000"/>
              </a:lnSpc>
            </a:pPr>
            <a:r>
              <a:rPr lang="en-US" altLang="en-US" sz="2400" b="1"/>
              <a:t>INTERSECTION</a:t>
            </a:r>
            <a:r>
              <a:rPr lang="en-US" altLang="en-US" sz="2400"/>
              <a:t> (See Figure 15.3d)</a:t>
            </a:r>
          </a:p>
          <a:p>
            <a:pPr lvl="1">
              <a:lnSpc>
                <a:spcPct val="80000"/>
              </a:lnSpc>
            </a:pPr>
            <a:r>
              <a:rPr lang="en-US" altLang="en-US" sz="2200"/>
              <a:t>Sort the two relations on the same attributes.</a:t>
            </a:r>
          </a:p>
          <a:p>
            <a:pPr lvl="1">
              <a:lnSpc>
                <a:spcPct val="80000"/>
              </a:lnSpc>
            </a:pPr>
            <a:r>
              <a:rPr lang="en-US" altLang="en-US" sz="2200"/>
              <a:t>Scan and merge both sorted files concurrently, keep in the merged results only those tuples that appear in both relations.</a:t>
            </a:r>
          </a:p>
          <a:p>
            <a:pPr>
              <a:lnSpc>
                <a:spcPct val="80000"/>
              </a:lnSpc>
            </a:pPr>
            <a:r>
              <a:rPr lang="en-US" altLang="en-US" sz="2400" b="1"/>
              <a:t>SET DIFFERENCE R-S</a:t>
            </a:r>
            <a:r>
              <a:rPr lang="en-US" altLang="en-US" sz="2400"/>
              <a:t> (See Figure 15.3e)</a:t>
            </a:r>
          </a:p>
          <a:p>
            <a:pPr lvl="1">
              <a:lnSpc>
                <a:spcPct val="80000"/>
              </a:lnSpc>
            </a:pPr>
            <a:r>
              <a:rPr lang="en-US" altLang="en-US" sz="2200"/>
              <a:t>Keep in the merged results only those tuples that appear in relation R but not in relation S.</a:t>
            </a:r>
          </a:p>
        </p:txBody>
      </p:sp>
    </p:spTree>
    <p:extLst>
      <p:ext uri="{BB962C8B-B14F-4D97-AF65-F5344CB8AC3E}">
        <p14:creationId xmlns:p14="http://schemas.microsoft.com/office/powerpoint/2010/main" val="1542838267"/>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Bef>
                <a:spcPct val="0"/>
              </a:spcBef>
              <a:spcAft>
                <a:spcPct val="0"/>
              </a:spcAft>
            </a:pPr>
            <a:r>
              <a:rPr lang="en-US" altLang="en-US">
                <a:latin typeface="Arial" panose="020B0604020202020204" pitchFamily="34" charset="0"/>
              </a:rPr>
              <a:t>Slide 15- </a:t>
            </a:r>
            <a:fld id="{52D22758-44E5-4F2B-BD00-781330099D40}" type="slidenum">
              <a:rPr lang="en-US" altLang="en-US">
                <a:latin typeface="Arial" panose="020B0604020202020204" pitchFamily="34" charset="0"/>
              </a:rPr>
              <a:pPr fontAlgn="base">
                <a:spcBef>
                  <a:spcPct val="0"/>
                </a:spcBef>
                <a:spcAft>
                  <a:spcPct val="0"/>
                </a:spcAft>
              </a:pPr>
              <a:t>64</a:t>
            </a:fld>
            <a:endParaRPr lang="en-CA" altLang="en-US">
              <a:latin typeface="Arial" panose="020B0604020202020204" pitchFamily="34" charset="0"/>
            </a:endParaRPr>
          </a:p>
        </p:txBody>
      </p:sp>
      <p:sp>
        <p:nvSpPr>
          <p:cNvPr id="729097" name="Rectangle 9"/>
          <p:cNvSpPr>
            <a:spLocks noGrp="1" noChangeArrowheads="1"/>
          </p:cNvSpPr>
          <p:nvPr>
            <p:ph type="title"/>
          </p:nvPr>
        </p:nvSpPr>
        <p:spPr/>
        <p:txBody>
          <a:bodyPr/>
          <a:lstStyle/>
          <a:p>
            <a:r>
              <a:rPr lang="en-US" altLang="en-US" sz="3200"/>
              <a:t>5. Implementing Aggregate Operations and Outer Joins (1)</a:t>
            </a:r>
          </a:p>
        </p:txBody>
      </p:sp>
      <p:sp>
        <p:nvSpPr>
          <p:cNvPr id="729098" name="Rectangle 10"/>
          <p:cNvSpPr>
            <a:spLocks noGrp="1" noChangeArrowheads="1"/>
          </p:cNvSpPr>
          <p:nvPr>
            <p:ph type="body" idx="1"/>
          </p:nvPr>
        </p:nvSpPr>
        <p:spPr/>
        <p:txBody>
          <a:bodyPr/>
          <a:lstStyle/>
          <a:p>
            <a:pPr>
              <a:lnSpc>
                <a:spcPct val="90000"/>
              </a:lnSpc>
            </a:pPr>
            <a:r>
              <a:rPr lang="en-US" altLang="en-US" sz="2000"/>
              <a:t>Implementing Aggregate Operations:</a:t>
            </a:r>
          </a:p>
          <a:p>
            <a:pPr>
              <a:lnSpc>
                <a:spcPct val="90000"/>
              </a:lnSpc>
            </a:pPr>
            <a:r>
              <a:rPr lang="en-US" altLang="en-US" sz="2000" b="1"/>
              <a:t>Aggregate operators</a:t>
            </a:r>
            <a:r>
              <a:rPr lang="en-US" altLang="en-US" sz="2000"/>
              <a:t>:</a:t>
            </a:r>
          </a:p>
          <a:p>
            <a:pPr lvl="1">
              <a:lnSpc>
                <a:spcPct val="90000"/>
              </a:lnSpc>
            </a:pPr>
            <a:r>
              <a:rPr lang="en-US" altLang="en-US" sz="2000" b="1"/>
              <a:t>MIN, MAX, SUM, COUNT </a:t>
            </a:r>
            <a:r>
              <a:rPr lang="en-US" altLang="en-US" sz="2000"/>
              <a:t>and</a:t>
            </a:r>
            <a:r>
              <a:rPr lang="en-US" altLang="en-US" sz="2000" b="1"/>
              <a:t> AVG </a:t>
            </a:r>
          </a:p>
          <a:p>
            <a:pPr>
              <a:lnSpc>
                <a:spcPct val="90000"/>
              </a:lnSpc>
            </a:pPr>
            <a:r>
              <a:rPr lang="en-US" altLang="en-US" sz="2000"/>
              <a:t>Options to implement aggregate operators:</a:t>
            </a:r>
          </a:p>
          <a:p>
            <a:pPr lvl="1">
              <a:lnSpc>
                <a:spcPct val="90000"/>
              </a:lnSpc>
            </a:pPr>
            <a:r>
              <a:rPr lang="en-US" altLang="en-US" sz="2000" b="1"/>
              <a:t>Table Scan</a:t>
            </a:r>
          </a:p>
          <a:p>
            <a:pPr lvl="1">
              <a:lnSpc>
                <a:spcPct val="90000"/>
              </a:lnSpc>
            </a:pPr>
            <a:r>
              <a:rPr lang="en-US" altLang="en-US" sz="2000" b="1"/>
              <a:t>Index</a:t>
            </a:r>
          </a:p>
          <a:p>
            <a:pPr>
              <a:lnSpc>
                <a:spcPct val="90000"/>
              </a:lnSpc>
            </a:pPr>
            <a:r>
              <a:rPr lang="en-US" altLang="en-US" sz="2000"/>
              <a:t>Example</a:t>
            </a:r>
          </a:p>
          <a:p>
            <a:pPr lvl="1">
              <a:lnSpc>
                <a:spcPct val="90000"/>
              </a:lnSpc>
            </a:pPr>
            <a:r>
              <a:rPr lang="en-US" altLang="en-US" sz="2000"/>
              <a:t>SELECT 	MAX (SALARY) </a:t>
            </a:r>
          </a:p>
          <a:p>
            <a:pPr lvl="1">
              <a:lnSpc>
                <a:spcPct val="90000"/>
              </a:lnSpc>
            </a:pPr>
            <a:r>
              <a:rPr lang="en-US" altLang="en-US" sz="2000"/>
              <a:t>FROM 	EMPLOYEE; </a:t>
            </a:r>
          </a:p>
          <a:p>
            <a:pPr>
              <a:lnSpc>
                <a:spcPct val="90000"/>
              </a:lnSpc>
            </a:pPr>
            <a:r>
              <a:rPr lang="en-US" altLang="en-US" sz="2000"/>
              <a:t>If an (ascending) index on SALARY exists for the employee relation, then the optimizer could decide on traversing the index for the largest value, which would entail following the right most pointer in each index node from the root to a leaf. </a:t>
            </a:r>
          </a:p>
          <a:p>
            <a:pPr>
              <a:lnSpc>
                <a:spcPct val="90000"/>
              </a:lnSpc>
            </a:pPr>
            <a:endParaRPr lang="en-US" altLang="en-US" sz="2000"/>
          </a:p>
        </p:txBody>
      </p:sp>
    </p:spTree>
    <p:extLst>
      <p:ext uri="{BB962C8B-B14F-4D97-AF65-F5344CB8AC3E}">
        <p14:creationId xmlns:p14="http://schemas.microsoft.com/office/powerpoint/2010/main" val="38408614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Bef>
                <a:spcPct val="0"/>
              </a:spcBef>
              <a:spcAft>
                <a:spcPct val="0"/>
              </a:spcAft>
            </a:pPr>
            <a:r>
              <a:rPr lang="en-US" altLang="en-US">
                <a:latin typeface="Arial" panose="020B0604020202020204" pitchFamily="34" charset="0"/>
              </a:rPr>
              <a:t>Slide 15- </a:t>
            </a:r>
            <a:fld id="{C7261CFC-E024-467B-91E5-9594B856CE34}" type="slidenum">
              <a:rPr lang="en-US" altLang="en-US">
                <a:latin typeface="Arial" panose="020B0604020202020204" pitchFamily="34" charset="0"/>
              </a:rPr>
              <a:pPr fontAlgn="base">
                <a:spcBef>
                  <a:spcPct val="0"/>
                </a:spcBef>
                <a:spcAft>
                  <a:spcPct val="0"/>
                </a:spcAft>
              </a:pPr>
              <a:t>65</a:t>
            </a:fld>
            <a:endParaRPr lang="en-CA" altLang="en-US">
              <a:latin typeface="Arial" panose="020B0604020202020204" pitchFamily="34" charset="0"/>
            </a:endParaRPr>
          </a:p>
        </p:txBody>
      </p:sp>
      <p:sp>
        <p:nvSpPr>
          <p:cNvPr id="731145" name="Rectangle 9"/>
          <p:cNvSpPr>
            <a:spLocks noGrp="1" noChangeArrowheads="1"/>
          </p:cNvSpPr>
          <p:nvPr>
            <p:ph type="title"/>
          </p:nvPr>
        </p:nvSpPr>
        <p:spPr/>
        <p:txBody>
          <a:bodyPr/>
          <a:lstStyle/>
          <a:p>
            <a:r>
              <a:rPr lang="en-US" altLang="en-US" sz="3200"/>
              <a:t>Implementing Aggregate Operations and Outer Joins (2)</a:t>
            </a:r>
          </a:p>
        </p:txBody>
      </p:sp>
      <p:sp>
        <p:nvSpPr>
          <p:cNvPr id="731146" name="Rectangle 10"/>
          <p:cNvSpPr>
            <a:spLocks noGrp="1" noChangeArrowheads="1"/>
          </p:cNvSpPr>
          <p:nvPr>
            <p:ph type="body" idx="1"/>
          </p:nvPr>
        </p:nvSpPr>
        <p:spPr/>
        <p:txBody>
          <a:bodyPr/>
          <a:lstStyle/>
          <a:p>
            <a:pPr>
              <a:lnSpc>
                <a:spcPct val="90000"/>
              </a:lnSpc>
            </a:pPr>
            <a:r>
              <a:rPr lang="en-US" altLang="en-US" sz="2000"/>
              <a:t>Implementing Aggregate Operations (contd.):</a:t>
            </a:r>
          </a:p>
          <a:p>
            <a:pPr>
              <a:lnSpc>
                <a:spcPct val="90000"/>
              </a:lnSpc>
            </a:pPr>
            <a:r>
              <a:rPr lang="en-US" altLang="en-US" sz="2000" b="1"/>
              <a:t>SUM, COUNT and AVG  </a:t>
            </a:r>
          </a:p>
          <a:p>
            <a:pPr>
              <a:lnSpc>
                <a:spcPct val="90000"/>
              </a:lnSpc>
            </a:pPr>
            <a:r>
              <a:rPr lang="en-US" altLang="en-US" sz="2000"/>
              <a:t>For a </a:t>
            </a:r>
            <a:r>
              <a:rPr lang="en-US" altLang="en-US" sz="2000" b="1"/>
              <a:t>dense index</a:t>
            </a:r>
            <a:r>
              <a:rPr lang="en-US" altLang="en-US" sz="2000"/>
              <a:t> (each record has one index entry):</a:t>
            </a:r>
          </a:p>
          <a:p>
            <a:pPr lvl="1">
              <a:lnSpc>
                <a:spcPct val="90000"/>
              </a:lnSpc>
            </a:pPr>
            <a:r>
              <a:rPr lang="en-US" altLang="en-US" sz="2000"/>
              <a:t>Apply the associated computation to the values in the index. </a:t>
            </a:r>
          </a:p>
          <a:p>
            <a:pPr>
              <a:lnSpc>
                <a:spcPct val="90000"/>
              </a:lnSpc>
            </a:pPr>
            <a:r>
              <a:rPr lang="en-US" altLang="en-US" sz="2000"/>
              <a:t>For a </a:t>
            </a:r>
            <a:r>
              <a:rPr lang="en-US" altLang="en-US" sz="2000" b="1"/>
              <a:t>non-dense index</a:t>
            </a:r>
            <a:r>
              <a:rPr lang="en-US" altLang="en-US" sz="2000"/>
              <a:t>:</a:t>
            </a:r>
          </a:p>
          <a:p>
            <a:pPr lvl="1">
              <a:lnSpc>
                <a:spcPct val="90000"/>
              </a:lnSpc>
            </a:pPr>
            <a:r>
              <a:rPr lang="en-US" altLang="en-US" sz="2000"/>
              <a:t>Actual number of records associated with each index entry must be accounted for  </a:t>
            </a:r>
          </a:p>
          <a:p>
            <a:pPr>
              <a:lnSpc>
                <a:spcPct val="90000"/>
              </a:lnSpc>
            </a:pPr>
            <a:r>
              <a:rPr lang="en-US" altLang="en-US" sz="2000"/>
              <a:t>With </a:t>
            </a:r>
            <a:r>
              <a:rPr lang="en-US" altLang="en-US" sz="2000" b="1"/>
              <a:t>GROUP BY</a:t>
            </a:r>
            <a:r>
              <a:rPr lang="en-US" altLang="en-US" sz="2000"/>
              <a:t>: the aggregate operator must be applied  separately to each group of tuples. </a:t>
            </a:r>
          </a:p>
          <a:p>
            <a:pPr lvl="1">
              <a:lnSpc>
                <a:spcPct val="90000"/>
              </a:lnSpc>
            </a:pPr>
            <a:r>
              <a:rPr lang="en-US" altLang="en-US" sz="2000"/>
              <a:t>Use sorting or hashing on the group attributes to partition the file into the appropriate groups;</a:t>
            </a:r>
          </a:p>
          <a:p>
            <a:pPr lvl="1">
              <a:lnSpc>
                <a:spcPct val="90000"/>
              </a:lnSpc>
            </a:pPr>
            <a:r>
              <a:rPr lang="en-US" altLang="en-US" sz="2000"/>
              <a:t>Computes the aggregate function for the tuples in each group. </a:t>
            </a:r>
          </a:p>
          <a:p>
            <a:pPr>
              <a:lnSpc>
                <a:spcPct val="90000"/>
              </a:lnSpc>
            </a:pPr>
            <a:r>
              <a:rPr lang="en-US" altLang="en-US" sz="2000"/>
              <a:t>What if we have </a:t>
            </a:r>
            <a:r>
              <a:rPr lang="en-US" altLang="en-US" sz="2000" b="1"/>
              <a:t>Clustering index</a:t>
            </a:r>
            <a:r>
              <a:rPr lang="en-US" altLang="en-US" sz="2000"/>
              <a:t> on the grouping attributes? </a:t>
            </a:r>
          </a:p>
        </p:txBody>
      </p:sp>
    </p:spTree>
    <p:extLst>
      <p:ext uri="{BB962C8B-B14F-4D97-AF65-F5344CB8AC3E}">
        <p14:creationId xmlns:p14="http://schemas.microsoft.com/office/powerpoint/2010/main" val="3131021412"/>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a:spLocks noGrp="1"/>
          </p:cNvSpPr>
          <p:nvPr>
            <p:ph type="sldNum" sz="quarter" idx="10"/>
          </p:nvPr>
        </p:nvSpPr>
        <p:spPr/>
        <p:txBody>
          <a:bodyPr/>
          <a:lstStyle/>
          <a:p>
            <a:pPr fontAlgn="base">
              <a:spcBef>
                <a:spcPct val="0"/>
              </a:spcBef>
              <a:spcAft>
                <a:spcPct val="0"/>
              </a:spcAft>
            </a:pPr>
            <a:r>
              <a:rPr lang="en-US" altLang="en-US">
                <a:latin typeface="Arial" panose="020B0604020202020204" pitchFamily="34" charset="0"/>
              </a:rPr>
              <a:t>Slide 15- </a:t>
            </a:r>
            <a:fld id="{1E8D5A02-2A09-4517-92B0-C8FFBF60D200}" type="slidenum">
              <a:rPr lang="en-US" altLang="en-US">
                <a:latin typeface="Arial" panose="020B0604020202020204" pitchFamily="34" charset="0"/>
              </a:rPr>
              <a:pPr fontAlgn="base">
                <a:spcBef>
                  <a:spcPct val="0"/>
                </a:spcBef>
                <a:spcAft>
                  <a:spcPct val="0"/>
                </a:spcAft>
              </a:pPr>
              <a:t>66</a:t>
            </a:fld>
            <a:endParaRPr lang="en-CA" altLang="en-US">
              <a:latin typeface="Arial" panose="020B0604020202020204" pitchFamily="34" charset="0"/>
            </a:endParaRPr>
          </a:p>
        </p:txBody>
      </p:sp>
      <p:sp>
        <p:nvSpPr>
          <p:cNvPr id="733194" name="Rectangle 10"/>
          <p:cNvSpPr>
            <a:spLocks noGrp="1" noChangeArrowheads="1"/>
          </p:cNvSpPr>
          <p:nvPr>
            <p:ph type="title"/>
          </p:nvPr>
        </p:nvSpPr>
        <p:spPr/>
        <p:txBody>
          <a:bodyPr/>
          <a:lstStyle/>
          <a:p>
            <a:r>
              <a:rPr lang="en-US" altLang="en-US" sz="3200"/>
              <a:t>Implementing Aggregate Operations and Outer Joins (3)</a:t>
            </a:r>
          </a:p>
        </p:txBody>
      </p:sp>
      <p:sp>
        <p:nvSpPr>
          <p:cNvPr id="733195" name="Rectangle 11"/>
          <p:cNvSpPr>
            <a:spLocks noGrp="1" noChangeArrowheads="1"/>
          </p:cNvSpPr>
          <p:nvPr>
            <p:ph type="body" idx="1"/>
          </p:nvPr>
        </p:nvSpPr>
        <p:spPr/>
        <p:txBody>
          <a:bodyPr/>
          <a:lstStyle/>
          <a:p>
            <a:pPr>
              <a:lnSpc>
                <a:spcPct val="80000"/>
              </a:lnSpc>
            </a:pPr>
            <a:r>
              <a:rPr lang="en-US" altLang="en-US" sz="1800"/>
              <a:t>Implementing Outer Join:</a:t>
            </a:r>
          </a:p>
          <a:p>
            <a:pPr>
              <a:lnSpc>
                <a:spcPct val="80000"/>
              </a:lnSpc>
            </a:pPr>
            <a:r>
              <a:rPr lang="en-US" altLang="en-US" sz="1800" b="1"/>
              <a:t>Outer Join Operators</a:t>
            </a:r>
            <a:r>
              <a:rPr lang="en-US" altLang="en-US" sz="1800"/>
              <a:t>:</a:t>
            </a:r>
          </a:p>
          <a:p>
            <a:pPr lvl="1">
              <a:lnSpc>
                <a:spcPct val="80000"/>
              </a:lnSpc>
            </a:pPr>
            <a:r>
              <a:rPr lang="en-US" altLang="en-US" sz="1700" b="1"/>
              <a:t>LEFT OUTER JOIN</a:t>
            </a:r>
          </a:p>
          <a:p>
            <a:pPr lvl="1">
              <a:lnSpc>
                <a:spcPct val="80000"/>
              </a:lnSpc>
            </a:pPr>
            <a:r>
              <a:rPr lang="en-US" altLang="en-US" sz="1700" b="1"/>
              <a:t>RIGHT OUTER JOIN</a:t>
            </a:r>
          </a:p>
          <a:p>
            <a:pPr lvl="1">
              <a:lnSpc>
                <a:spcPct val="80000"/>
              </a:lnSpc>
            </a:pPr>
            <a:r>
              <a:rPr lang="en-US" altLang="en-US" sz="1700" b="1"/>
              <a:t>FULL OUTER JOIN</a:t>
            </a:r>
            <a:r>
              <a:rPr lang="en-US" altLang="en-US" sz="1700"/>
              <a:t>.</a:t>
            </a:r>
          </a:p>
          <a:p>
            <a:pPr>
              <a:lnSpc>
                <a:spcPct val="80000"/>
              </a:lnSpc>
            </a:pPr>
            <a:r>
              <a:rPr lang="en-US" altLang="en-US" sz="1800"/>
              <a:t>The full outer join produces a result which is equivalent to the union of the results of the left and right outer joins. </a:t>
            </a:r>
          </a:p>
          <a:p>
            <a:pPr>
              <a:lnSpc>
                <a:spcPct val="80000"/>
              </a:lnSpc>
            </a:pPr>
            <a:r>
              <a:rPr lang="en-US" altLang="en-US" sz="1800"/>
              <a:t>Example:</a:t>
            </a:r>
          </a:p>
          <a:p>
            <a:pPr lvl="1">
              <a:lnSpc>
                <a:spcPct val="80000"/>
              </a:lnSpc>
              <a:buFont typeface="Wingdings" panose="05000000000000000000" pitchFamily="2" charset="2"/>
              <a:buNone/>
            </a:pPr>
            <a:r>
              <a:rPr lang="en-US" altLang="en-US" sz="1700" b="1">
                <a:solidFill>
                  <a:schemeClr val="bg2"/>
                </a:solidFill>
              </a:rPr>
              <a:t>SELECT	</a:t>
            </a:r>
            <a:r>
              <a:rPr lang="en-US" altLang="en-US" sz="1700">
                <a:solidFill>
                  <a:schemeClr val="bg2"/>
                </a:solidFill>
              </a:rPr>
              <a:t>FNAME, DNAME </a:t>
            </a:r>
          </a:p>
          <a:p>
            <a:pPr lvl="1">
              <a:lnSpc>
                <a:spcPct val="80000"/>
              </a:lnSpc>
              <a:buFont typeface="Wingdings" panose="05000000000000000000" pitchFamily="2" charset="2"/>
              <a:buNone/>
            </a:pPr>
            <a:r>
              <a:rPr lang="en-US" altLang="en-US" sz="1700" b="1">
                <a:solidFill>
                  <a:schemeClr val="bg2"/>
                </a:solidFill>
              </a:rPr>
              <a:t>FROM	</a:t>
            </a:r>
            <a:r>
              <a:rPr lang="en-US" altLang="en-US" sz="1700">
                <a:solidFill>
                  <a:schemeClr val="bg2"/>
                </a:solidFill>
              </a:rPr>
              <a:t>(EMPLOYEE </a:t>
            </a:r>
            <a:r>
              <a:rPr lang="en-US" altLang="en-US" sz="1700" b="1">
                <a:solidFill>
                  <a:schemeClr val="bg2"/>
                </a:solidFill>
              </a:rPr>
              <a:t>LEFT OUTER JOIN</a:t>
            </a:r>
            <a:r>
              <a:rPr lang="en-US" altLang="en-US" sz="1700">
                <a:solidFill>
                  <a:schemeClr val="bg2"/>
                </a:solidFill>
              </a:rPr>
              <a:t> DEPARTMENT </a:t>
            </a:r>
          </a:p>
          <a:p>
            <a:pPr lvl="1">
              <a:lnSpc>
                <a:spcPct val="80000"/>
              </a:lnSpc>
              <a:buFont typeface="Wingdings" panose="05000000000000000000" pitchFamily="2" charset="2"/>
              <a:buNone/>
            </a:pPr>
            <a:r>
              <a:rPr lang="en-US" altLang="en-US" sz="1700">
                <a:solidFill>
                  <a:schemeClr val="bg2"/>
                </a:solidFill>
              </a:rPr>
              <a:t>               	</a:t>
            </a:r>
            <a:r>
              <a:rPr lang="en-US" altLang="en-US" sz="1700" b="1">
                <a:solidFill>
                  <a:schemeClr val="bg2"/>
                </a:solidFill>
              </a:rPr>
              <a:t>ON</a:t>
            </a:r>
            <a:r>
              <a:rPr lang="en-US" altLang="en-US" sz="1700">
                <a:solidFill>
                  <a:schemeClr val="bg2"/>
                </a:solidFill>
              </a:rPr>
              <a:t> DNO = DNUMBER); </a:t>
            </a:r>
            <a:endParaRPr lang="en-US" altLang="en-US" sz="1700"/>
          </a:p>
          <a:p>
            <a:pPr>
              <a:lnSpc>
                <a:spcPct val="80000"/>
              </a:lnSpc>
            </a:pPr>
            <a:r>
              <a:rPr lang="en-US" altLang="en-US" sz="1800"/>
              <a:t>Note: The result of this query is a table of employee names and their associated departments. It is similar to a regular join result, with the exception that if an employee does  not have an associated department, the employee's name will still appear in the resulting table, although the department name would be indicated as null. </a:t>
            </a:r>
          </a:p>
          <a:p>
            <a:pPr>
              <a:lnSpc>
                <a:spcPct val="80000"/>
              </a:lnSpc>
            </a:pPr>
            <a:endParaRPr lang="en-US" altLang="en-US" sz="1800"/>
          </a:p>
        </p:txBody>
      </p:sp>
      <p:sp>
        <p:nvSpPr>
          <p:cNvPr id="733187" name="Rectangle 3"/>
          <p:cNvSpPr>
            <a:spLocks noChangeArrowheads="1"/>
          </p:cNvSpPr>
          <p:nvPr/>
        </p:nvSpPr>
        <p:spPr bwMode="auto">
          <a:xfrm>
            <a:off x="2209800" y="1282700"/>
            <a:ext cx="8458200" cy="496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a:defRPr sz="2400">
                <a:solidFill>
                  <a:schemeClr val="tx1"/>
                </a:solidFill>
                <a:latin typeface="Arial" panose="020B0604020202020204" pitchFamily="34" charset="0"/>
              </a:defRPr>
            </a:lvl1pPr>
            <a:lvl2pPr marL="914400" indent="-457200">
              <a:defRPr sz="2400">
                <a:solidFill>
                  <a:schemeClr val="tx1"/>
                </a:solidFill>
                <a:latin typeface="Arial" panose="020B0604020202020204" pitchFamily="34" charset="0"/>
              </a:defRPr>
            </a:lvl2pPr>
            <a:lvl3pPr marL="1371600" indent="-457200">
              <a:defRPr sz="2400">
                <a:solidFill>
                  <a:schemeClr val="tx1"/>
                </a:solidFill>
                <a:latin typeface="Arial" panose="020B0604020202020204" pitchFamily="34" charset="0"/>
              </a:defRPr>
            </a:lvl3pPr>
            <a:lvl4pPr marL="1828800" indent="-457200">
              <a:defRPr sz="2400">
                <a:solidFill>
                  <a:schemeClr val="tx1"/>
                </a:solidFill>
                <a:latin typeface="Arial" panose="020B0604020202020204" pitchFamily="34" charset="0"/>
              </a:defRPr>
            </a:lvl4pPr>
            <a:lvl5pPr marL="2286000" indent="-457200">
              <a:defRPr sz="2400">
                <a:solidFill>
                  <a:schemeClr val="tx1"/>
                </a:solidFill>
                <a:latin typeface="Arial" panose="020B0604020202020204" pitchFamily="34" charset="0"/>
              </a:defRPr>
            </a:lvl5pPr>
            <a:lvl6pPr marL="2743200" indent="-457200" fontAlgn="base">
              <a:spcBef>
                <a:spcPct val="0"/>
              </a:spcBef>
              <a:spcAft>
                <a:spcPct val="0"/>
              </a:spcAft>
              <a:defRPr sz="2400">
                <a:solidFill>
                  <a:schemeClr val="tx1"/>
                </a:solidFill>
                <a:latin typeface="Arial" panose="020B0604020202020204" pitchFamily="34" charset="0"/>
              </a:defRPr>
            </a:lvl6pPr>
            <a:lvl7pPr marL="3200400" indent="-457200" fontAlgn="base">
              <a:spcBef>
                <a:spcPct val="0"/>
              </a:spcBef>
              <a:spcAft>
                <a:spcPct val="0"/>
              </a:spcAft>
              <a:defRPr sz="2400">
                <a:solidFill>
                  <a:schemeClr val="tx1"/>
                </a:solidFill>
                <a:latin typeface="Arial" panose="020B0604020202020204" pitchFamily="34" charset="0"/>
              </a:defRPr>
            </a:lvl7pPr>
            <a:lvl8pPr marL="3657600" indent="-457200" fontAlgn="base">
              <a:spcBef>
                <a:spcPct val="0"/>
              </a:spcBef>
              <a:spcAft>
                <a:spcPct val="0"/>
              </a:spcAft>
              <a:defRPr sz="2400">
                <a:solidFill>
                  <a:schemeClr val="tx1"/>
                </a:solidFill>
                <a:latin typeface="Arial" panose="020B0604020202020204" pitchFamily="34" charset="0"/>
              </a:defRPr>
            </a:lvl8pPr>
            <a:lvl9pPr marL="4114800" indent="-457200" fontAlgn="base">
              <a:spcBef>
                <a:spcPct val="0"/>
              </a:spcBef>
              <a:spcAft>
                <a:spcPct val="0"/>
              </a:spcAft>
              <a:defRPr sz="2400">
                <a:solidFill>
                  <a:schemeClr val="tx1"/>
                </a:solidFill>
                <a:latin typeface="Arial" panose="020B0604020202020204" pitchFamily="34" charset="0"/>
              </a:defRPr>
            </a:lvl9pPr>
          </a:lstStyle>
          <a:p>
            <a:pPr fontAlgn="base">
              <a:spcBef>
                <a:spcPct val="20000"/>
              </a:spcBef>
              <a:spcAft>
                <a:spcPct val="0"/>
              </a:spcAft>
              <a:buClr>
                <a:srgbClr val="FF0000"/>
              </a:buClr>
            </a:pPr>
            <a:endParaRPr lang="en-US" altLang="en-US" sz="2000">
              <a:solidFill>
                <a:srgbClr val="1C1C1C"/>
              </a:solidFill>
              <a:latin typeface="New York" charset="0"/>
              <a:cs typeface="Times New Roman" panose="02020603050405020304" pitchFamily="18" charset="0"/>
            </a:endParaRPr>
          </a:p>
        </p:txBody>
      </p:sp>
    </p:spTree>
    <p:extLst>
      <p:ext uri="{BB962C8B-B14F-4D97-AF65-F5344CB8AC3E}">
        <p14:creationId xmlns:p14="http://schemas.microsoft.com/office/powerpoint/2010/main" val="4064337689"/>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Bef>
                <a:spcPct val="0"/>
              </a:spcBef>
              <a:spcAft>
                <a:spcPct val="0"/>
              </a:spcAft>
            </a:pPr>
            <a:r>
              <a:rPr lang="en-US" altLang="en-US">
                <a:latin typeface="Arial" panose="020B0604020202020204" pitchFamily="34" charset="0"/>
              </a:rPr>
              <a:t>Slide 15- </a:t>
            </a:r>
            <a:fld id="{6CE4E9BF-058C-47C6-ADE0-07E538AB1C5E}" type="slidenum">
              <a:rPr lang="en-US" altLang="en-US">
                <a:latin typeface="Arial" panose="020B0604020202020204" pitchFamily="34" charset="0"/>
              </a:rPr>
              <a:pPr fontAlgn="base">
                <a:spcBef>
                  <a:spcPct val="0"/>
                </a:spcBef>
                <a:spcAft>
                  <a:spcPct val="0"/>
                </a:spcAft>
              </a:pPr>
              <a:t>67</a:t>
            </a:fld>
            <a:endParaRPr lang="en-CA" altLang="en-US">
              <a:latin typeface="Arial" panose="020B0604020202020204" pitchFamily="34" charset="0"/>
            </a:endParaRPr>
          </a:p>
        </p:txBody>
      </p:sp>
      <p:sp>
        <p:nvSpPr>
          <p:cNvPr id="735241" name="Rectangle 9"/>
          <p:cNvSpPr>
            <a:spLocks noGrp="1" noChangeArrowheads="1"/>
          </p:cNvSpPr>
          <p:nvPr>
            <p:ph type="title"/>
          </p:nvPr>
        </p:nvSpPr>
        <p:spPr/>
        <p:txBody>
          <a:bodyPr/>
          <a:lstStyle/>
          <a:p>
            <a:r>
              <a:rPr lang="en-US" altLang="en-US" sz="3200"/>
              <a:t>Implementing Aggregate Operations and Outer Joins (4)</a:t>
            </a:r>
          </a:p>
        </p:txBody>
      </p:sp>
      <p:sp>
        <p:nvSpPr>
          <p:cNvPr id="735242" name="Rectangle 10"/>
          <p:cNvSpPr>
            <a:spLocks noGrp="1" noChangeArrowheads="1"/>
          </p:cNvSpPr>
          <p:nvPr>
            <p:ph type="body" idx="1"/>
          </p:nvPr>
        </p:nvSpPr>
        <p:spPr/>
        <p:txBody>
          <a:bodyPr/>
          <a:lstStyle/>
          <a:p>
            <a:r>
              <a:rPr lang="en-US" altLang="en-US" sz="2400"/>
              <a:t>Implementing Outer Join (contd.):</a:t>
            </a:r>
          </a:p>
          <a:p>
            <a:r>
              <a:rPr lang="en-US" altLang="en-US" sz="2400" b="1"/>
              <a:t>Modifying Join Algorithms</a:t>
            </a:r>
            <a:r>
              <a:rPr lang="en-US" altLang="en-US" sz="2400"/>
              <a:t>:</a:t>
            </a:r>
          </a:p>
          <a:p>
            <a:pPr lvl="1"/>
            <a:r>
              <a:rPr lang="en-US" altLang="en-US" sz="2200"/>
              <a:t>Nested Loop or Sort-Merge joins can be modified to implement outer join. E.g.,</a:t>
            </a:r>
          </a:p>
          <a:p>
            <a:pPr lvl="2"/>
            <a:r>
              <a:rPr lang="en-US" altLang="en-US" sz="2000"/>
              <a:t>For left outer join, use the left relation as outer relation and construct result from every tuple in the left relation.</a:t>
            </a:r>
          </a:p>
          <a:p>
            <a:pPr lvl="2"/>
            <a:r>
              <a:rPr lang="en-US" altLang="en-US" sz="2000"/>
              <a:t>If there is a match, the concatenated tuple is saved in the result.</a:t>
            </a:r>
          </a:p>
          <a:p>
            <a:pPr lvl="2"/>
            <a:r>
              <a:rPr lang="en-US" altLang="en-US" sz="2000"/>
              <a:t>However, if an outer tuple does not match, then the tuple is still included in the result but is padded with a null value(s). </a:t>
            </a:r>
          </a:p>
        </p:txBody>
      </p:sp>
    </p:spTree>
    <p:extLst>
      <p:ext uri="{BB962C8B-B14F-4D97-AF65-F5344CB8AC3E}">
        <p14:creationId xmlns:p14="http://schemas.microsoft.com/office/powerpoint/2010/main" val="711853303"/>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3"/>
          <p:cNvSpPr>
            <a:spLocks noGrp="1"/>
          </p:cNvSpPr>
          <p:nvPr>
            <p:ph type="sldNum" sz="quarter" idx="10"/>
          </p:nvPr>
        </p:nvSpPr>
        <p:spPr/>
        <p:txBody>
          <a:bodyPr/>
          <a:lstStyle/>
          <a:p>
            <a:pPr fontAlgn="base">
              <a:spcBef>
                <a:spcPct val="0"/>
              </a:spcBef>
              <a:spcAft>
                <a:spcPct val="0"/>
              </a:spcAft>
            </a:pPr>
            <a:r>
              <a:rPr lang="en-US" altLang="en-US">
                <a:latin typeface="Arial" panose="020B0604020202020204" pitchFamily="34" charset="0"/>
              </a:rPr>
              <a:t>Slide 15- </a:t>
            </a:r>
            <a:fld id="{F6FCE848-62E2-4890-8DA4-7485D36D2639}" type="slidenum">
              <a:rPr lang="en-US" altLang="en-US">
                <a:latin typeface="Arial" panose="020B0604020202020204" pitchFamily="34" charset="0"/>
              </a:rPr>
              <a:pPr fontAlgn="base">
                <a:spcBef>
                  <a:spcPct val="0"/>
                </a:spcBef>
                <a:spcAft>
                  <a:spcPct val="0"/>
                </a:spcAft>
              </a:pPr>
              <a:t>68</a:t>
            </a:fld>
            <a:endParaRPr lang="en-CA" altLang="en-US">
              <a:latin typeface="Arial" panose="020B0604020202020204" pitchFamily="34" charset="0"/>
            </a:endParaRPr>
          </a:p>
        </p:txBody>
      </p:sp>
      <p:sp>
        <p:nvSpPr>
          <p:cNvPr id="737294" name="Rectangle 14"/>
          <p:cNvSpPr>
            <a:spLocks noGrp="1" noChangeArrowheads="1"/>
          </p:cNvSpPr>
          <p:nvPr>
            <p:ph type="title"/>
          </p:nvPr>
        </p:nvSpPr>
        <p:spPr/>
        <p:txBody>
          <a:bodyPr/>
          <a:lstStyle/>
          <a:p>
            <a:r>
              <a:rPr lang="en-US" altLang="en-US" sz="3200"/>
              <a:t>Implementing Aggregate Operations and Outer Joins (5)</a:t>
            </a:r>
          </a:p>
        </p:txBody>
      </p:sp>
      <p:sp>
        <p:nvSpPr>
          <p:cNvPr id="737295" name="Rectangle 15"/>
          <p:cNvSpPr>
            <a:spLocks noGrp="1" noChangeArrowheads="1"/>
          </p:cNvSpPr>
          <p:nvPr>
            <p:ph type="body" idx="1"/>
          </p:nvPr>
        </p:nvSpPr>
        <p:spPr/>
        <p:txBody>
          <a:bodyPr/>
          <a:lstStyle/>
          <a:p>
            <a:pPr>
              <a:lnSpc>
                <a:spcPct val="80000"/>
              </a:lnSpc>
            </a:pPr>
            <a:r>
              <a:rPr lang="en-US" altLang="en-US" sz="2000"/>
              <a:t>Implementing Outer Join (contd.):</a:t>
            </a:r>
          </a:p>
          <a:p>
            <a:pPr>
              <a:lnSpc>
                <a:spcPct val="80000"/>
              </a:lnSpc>
            </a:pPr>
            <a:r>
              <a:rPr lang="en-US" altLang="en-US" sz="2000"/>
              <a:t>Executing  a  combination of   relational algebra operators. </a:t>
            </a:r>
          </a:p>
          <a:p>
            <a:pPr>
              <a:lnSpc>
                <a:spcPct val="80000"/>
              </a:lnSpc>
            </a:pPr>
            <a:r>
              <a:rPr lang="en-US" altLang="en-US" sz="2000"/>
              <a:t>Implement the previous left outer join example 	</a:t>
            </a:r>
          </a:p>
          <a:p>
            <a:pPr lvl="1">
              <a:lnSpc>
                <a:spcPct val="80000"/>
              </a:lnSpc>
            </a:pPr>
            <a:r>
              <a:rPr lang="en-US" altLang="en-US" sz="2000"/>
              <a:t>{Compute the JOIN of the EMPLOYEE and DEPARTMENT tables}</a:t>
            </a:r>
          </a:p>
          <a:p>
            <a:pPr lvl="2">
              <a:lnSpc>
                <a:spcPct val="80000"/>
              </a:lnSpc>
            </a:pPr>
            <a:r>
              <a:rPr lang="en-US" altLang="en-US" sz="1800"/>
              <a:t>TEMP1</a:t>
            </a:r>
            <a:r>
              <a:rPr lang="en-US" altLang="en-US" sz="1800">
                <a:sym typeface="Wingdings 3" panose="05040102010807070707" pitchFamily="18" charset="2"/>
              </a:rPr>
              <a:t></a:t>
            </a:r>
            <a:r>
              <a:rPr lang="en-US" altLang="en-US" sz="2000" b="1">
                <a:latin typeface="Symbol" panose="05050102010706020507" pitchFamily="18" charset="2"/>
              </a:rPr>
              <a:t></a:t>
            </a:r>
            <a:r>
              <a:rPr lang="en-US" altLang="en-US" sz="1800" baseline="-25000"/>
              <a:t>FNAME,DNAME</a:t>
            </a:r>
            <a:r>
              <a:rPr lang="en-US" altLang="en-US" sz="1800"/>
              <a:t>(EMPLOYEE      </a:t>
            </a:r>
            <a:r>
              <a:rPr lang="en-US" altLang="en-US" sz="1800" baseline="-25000"/>
              <a:t>DNO=DNUMBER</a:t>
            </a:r>
            <a:r>
              <a:rPr lang="en-US" altLang="en-US" sz="1800"/>
              <a:t> DEPARTMENT)  </a:t>
            </a:r>
          </a:p>
          <a:p>
            <a:pPr lvl="1">
              <a:lnSpc>
                <a:spcPct val="80000"/>
              </a:lnSpc>
            </a:pPr>
            <a:r>
              <a:rPr lang="en-US" altLang="en-US" sz="2000"/>
              <a:t>{Find the EMPLOYEEs that do not appear in the JOIN}</a:t>
            </a:r>
          </a:p>
          <a:p>
            <a:pPr lvl="2">
              <a:lnSpc>
                <a:spcPct val="80000"/>
              </a:lnSpc>
            </a:pPr>
            <a:r>
              <a:rPr lang="en-US" altLang="en-US" sz="1800"/>
              <a:t>TEMP2 </a:t>
            </a:r>
            <a:r>
              <a:rPr lang="en-US" altLang="en-US" sz="1800">
                <a:sym typeface="Wingdings 3" panose="05040102010807070707" pitchFamily="18" charset="2"/>
              </a:rPr>
              <a:t> </a:t>
            </a:r>
            <a:r>
              <a:rPr lang="en-US" altLang="en-US" sz="2000" b="1">
                <a:latin typeface="Symbol" panose="05050102010706020507" pitchFamily="18" charset="2"/>
              </a:rPr>
              <a:t></a:t>
            </a:r>
            <a:r>
              <a:rPr lang="en-US" altLang="en-US" sz="1800"/>
              <a:t> </a:t>
            </a:r>
            <a:r>
              <a:rPr lang="en-US" altLang="en-US" sz="1800" baseline="-25000"/>
              <a:t>FNAME</a:t>
            </a:r>
            <a:r>
              <a:rPr lang="en-US" altLang="en-US" sz="1800"/>
              <a:t> (EMPLOYEE)  - </a:t>
            </a:r>
            <a:r>
              <a:rPr lang="en-US" altLang="en-US" sz="2000" b="1">
                <a:latin typeface="Symbol" panose="05050102010706020507" pitchFamily="18" charset="2"/>
              </a:rPr>
              <a:t></a:t>
            </a:r>
            <a:r>
              <a:rPr lang="en-US" altLang="en-US" sz="1800" baseline="-25000"/>
              <a:t>FNAME</a:t>
            </a:r>
            <a:r>
              <a:rPr lang="en-US" altLang="en-US" sz="1800"/>
              <a:t> (Temp1)</a:t>
            </a:r>
          </a:p>
          <a:p>
            <a:pPr lvl="1">
              <a:lnSpc>
                <a:spcPct val="80000"/>
              </a:lnSpc>
            </a:pPr>
            <a:r>
              <a:rPr lang="en-US" altLang="en-US" sz="2000"/>
              <a:t>{Pad each tuple in TEMP2 with a null DNAME field} 		</a:t>
            </a:r>
          </a:p>
          <a:p>
            <a:pPr lvl="2">
              <a:lnSpc>
                <a:spcPct val="80000"/>
              </a:lnSpc>
            </a:pPr>
            <a:r>
              <a:rPr lang="en-US" altLang="en-US" sz="1800"/>
              <a:t>TEMP2 </a:t>
            </a:r>
            <a:r>
              <a:rPr lang="en-US" altLang="en-US" sz="1800">
                <a:sym typeface="Wingdings 3" panose="05040102010807070707" pitchFamily="18" charset="2"/>
              </a:rPr>
              <a:t></a:t>
            </a:r>
            <a:r>
              <a:rPr lang="en-US" altLang="en-US" sz="1800"/>
              <a:t>  TEMP2  x   'null' </a:t>
            </a:r>
          </a:p>
          <a:p>
            <a:pPr lvl="1">
              <a:lnSpc>
                <a:spcPct val="80000"/>
              </a:lnSpc>
            </a:pPr>
            <a:r>
              <a:rPr lang="en-US" altLang="en-US" sz="2000"/>
              <a:t>{UNION  the temporary tables to produce the LEFT OUTER JOIN}                </a:t>
            </a:r>
          </a:p>
          <a:p>
            <a:pPr lvl="2">
              <a:lnSpc>
                <a:spcPct val="80000"/>
              </a:lnSpc>
            </a:pPr>
            <a:r>
              <a:rPr lang="en-US" altLang="en-US" sz="1800"/>
              <a:t>RESULT  </a:t>
            </a:r>
            <a:r>
              <a:rPr lang="en-US" altLang="en-US" sz="1800">
                <a:sym typeface="Wingdings 3" panose="05040102010807070707" pitchFamily="18" charset="2"/>
              </a:rPr>
              <a:t></a:t>
            </a:r>
            <a:r>
              <a:rPr lang="en-US" altLang="en-US" sz="1800"/>
              <a:t> TEMP1 </a:t>
            </a:r>
            <a:r>
              <a:rPr lang="en-US" altLang="en-US" sz="1800">
                <a:latin typeface="Lucida Grande" pitchFamily="71" charset="0"/>
              </a:rPr>
              <a:t>υ</a:t>
            </a:r>
            <a:r>
              <a:rPr lang="en-US" altLang="en-US" sz="1800"/>
              <a:t>  TEMP2 </a:t>
            </a:r>
          </a:p>
          <a:p>
            <a:pPr>
              <a:lnSpc>
                <a:spcPct val="80000"/>
              </a:lnSpc>
            </a:pPr>
            <a:r>
              <a:rPr lang="en-US" altLang="en-US" sz="2000"/>
              <a:t>The cost of the outer join, as computed above, would include the cost of the  associated steps (i.e., join, projections and union).</a:t>
            </a:r>
          </a:p>
        </p:txBody>
      </p:sp>
      <p:grpSp>
        <p:nvGrpSpPr>
          <p:cNvPr id="737284" name="Group 4"/>
          <p:cNvGrpSpPr>
            <a:grpSpLocks/>
          </p:cNvGrpSpPr>
          <p:nvPr/>
        </p:nvGrpSpPr>
        <p:grpSpPr bwMode="auto">
          <a:xfrm>
            <a:off x="6638926" y="3101976"/>
            <a:ext cx="219075" cy="174625"/>
            <a:chOff x="377" y="2904"/>
            <a:chExt cx="154" cy="110"/>
          </a:xfrm>
        </p:grpSpPr>
        <p:sp>
          <p:nvSpPr>
            <p:cNvPr id="737285" name="Line 5"/>
            <p:cNvSpPr>
              <a:spLocks noChangeShapeType="1"/>
            </p:cNvSpPr>
            <p:nvPr/>
          </p:nvSpPr>
          <p:spPr bwMode="auto">
            <a:xfrm>
              <a:off x="381" y="2904"/>
              <a:ext cx="0" cy="110"/>
            </a:xfrm>
            <a:prstGeom prst="line">
              <a:avLst/>
            </a:prstGeom>
            <a:noFill/>
            <a:ln w="158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2400">
                <a:solidFill>
                  <a:srgbClr val="000000"/>
                </a:solidFill>
                <a:latin typeface="Arial" panose="020B0604020202020204" pitchFamily="34" charset="0"/>
              </a:endParaRPr>
            </a:p>
          </p:txBody>
        </p:sp>
        <p:sp>
          <p:nvSpPr>
            <p:cNvPr id="737286" name="Line 6"/>
            <p:cNvSpPr>
              <a:spLocks noChangeShapeType="1"/>
            </p:cNvSpPr>
            <p:nvPr/>
          </p:nvSpPr>
          <p:spPr bwMode="auto">
            <a:xfrm>
              <a:off x="527" y="2904"/>
              <a:ext cx="0" cy="110"/>
            </a:xfrm>
            <a:prstGeom prst="line">
              <a:avLst/>
            </a:prstGeom>
            <a:noFill/>
            <a:ln w="158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2400">
                <a:solidFill>
                  <a:srgbClr val="000000"/>
                </a:solidFill>
                <a:latin typeface="Arial" panose="020B0604020202020204" pitchFamily="34" charset="0"/>
              </a:endParaRPr>
            </a:p>
          </p:txBody>
        </p:sp>
        <p:sp>
          <p:nvSpPr>
            <p:cNvPr id="737287" name="Line 7"/>
            <p:cNvSpPr>
              <a:spLocks noChangeShapeType="1"/>
            </p:cNvSpPr>
            <p:nvPr/>
          </p:nvSpPr>
          <p:spPr bwMode="auto">
            <a:xfrm>
              <a:off x="385" y="2904"/>
              <a:ext cx="138" cy="110"/>
            </a:xfrm>
            <a:prstGeom prst="line">
              <a:avLst/>
            </a:prstGeom>
            <a:noFill/>
            <a:ln w="158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2400">
                <a:solidFill>
                  <a:srgbClr val="000000"/>
                </a:solidFill>
                <a:latin typeface="Arial" panose="020B0604020202020204" pitchFamily="34" charset="0"/>
              </a:endParaRPr>
            </a:p>
          </p:txBody>
        </p:sp>
        <p:sp>
          <p:nvSpPr>
            <p:cNvPr id="737288" name="Line 8"/>
            <p:cNvSpPr>
              <a:spLocks noChangeShapeType="1"/>
            </p:cNvSpPr>
            <p:nvPr/>
          </p:nvSpPr>
          <p:spPr bwMode="auto">
            <a:xfrm flipH="1">
              <a:off x="377" y="2904"/>
              <a:ext cx="154" cy="110"/>
            </a:xfrm>
            <a:prstGeom prst="line">
              <a:avLst/>
            </a:prstGeom>
            <a:noFill/>
            <a:ln w="158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pPr>
              <a:endParaRPr lang="en-IN" sz="2400">
                <a:solidFill>
                  <a:srgbClr val="000000"/>
                </a:solidFill>
                <a:latin typeface="Arial" panose="020B0604020202020204" pitchFamily="34" charset="0"/>
              </a:endParaRPr>
            </a:p>
          </p:txBody>
        </p:sp>
      </p:grpSp>
    </p:spTree>
    <p:extLst>
      <p:ext uri="{BB962C8B-B14F-4D97-AF65-F5344CB8AC3E}">
        <p14:creationId xmlns:p14="http://schemas.microsoft.com/office/powerpoint/2010/main" val="863175453"/>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Bef>
                <a:spcPct val="0"/>
              </a:spcBef>
              <a:spcAft>
                <a:spcPct val="0"/>
              </a:spcAft>
            </a:pPr>
            <a:r>
              <a:rPr lang="en-US" altLang="en-US">
                <a:latin typeface="Arial" panose="020B0604020202020204" pitchFamily="34" charset="0"/>
              </a:rPr>
              <a:t>Slide 15- </a:t>
            </a:r>
            <a:fld id="{7252C3AE-B67B-4C9F-85F2-21405D3C0ADD}" type="slidenum">
              <a:rPr lang="en-US" altLang="en-US">
                <a:latin typeface="Arial" panose="020B0604020202020204" pitchFamily="34" charset="0"/>
              </a:rPr>
              <a:pPr fontAlgn="base">
                <a:spcBef>
                  <a:spcPct val="0"/>
                </a:spcBef>
                <a:spcAft>
                  <a:spcPct val="0"/>
                </a:spcAft>
              </a:pPr>
              <a:t>69</a:t>
            </a:fld>
            <a:endParaRPr lang="en-CA" altLang="en-US">
              <a:latin typeface="Arial" panose="020B0604020202020204" pitchFamily="34" charset="0"/>
            </a:endParaRPr>
          </a:p>
        </p:txBody>
      </p:sp>
      <p:sp>
        <p:nvSpPr>
          <p:cNvPr id="739334" name="Rectangle 6"/>
          <p:cNvSpPr>
            <a:spLocks noGrp="1" noChangeArrowheads="1"/>
          </p:cNvSpPr>
          <p:nvPr>
            <p:ph type="title"/>
          </p:nvPr>
        </p:nvSpPr>
        <p:spPr/>
        <p:txBody>
          <a:bodyPr/>
          <a:lstStyle/>
          <a:p>
            <a:r>
              <a:rPr lang="en-US" altLang="en-US" sz="3200"/>
              <a:t>6. Combining Operations using Pipelining (1)</a:t>
            </a:r>
          </a:p>
        </p:txBody>
      </p:sp>
      <p:sp>
        <p:nvSpPr>
          <p:cNvPr id="739335" name="Rectangle 7"/>
          <p:cNvSpPr>
            <a:spLocks noGrp="1" noChangeArrowheads="1"/>
          </p:cNvSpPr>
          <p:nvPr>
            <p:ph type="body" idx="1"/>
          </p:nvPr>
        </p:nvSpPr>
        <p:spPr/>
        <p:txBody>
          <a:bodyPr/>
          <a:lstStyle/>
          <a:p>
            <a:r>
              <a:rPr lang="en-US" altLang="en-US" sz="2400"/>
              <a:t>Motivation</a:t>
            </a:r>
          </a:p>
          <a:p>
            <a:pPr lvl="1"/>
            <a:r>
              <a:rPr lang="en-US" altLang="en-US" sz="2200"/>
              <a:t>A query is mapped into a sequence of operations.</a:t>
            </a:r>
          </a:p>
          <a:p>
            <a:pPr lvl="1"/>
            <a:r>
              <a:rPr lang="en-US" altLang="en-US" sz="2200"/>
              <a:t>Each execution of an operation produces a temporary result.</a:t>
            </a:r>
          </a:p>
          <a:p>
            <a:pPr lvl="1"/>
            <a:r>
              <a:rPr lang="en-US" altLang="en-US" sz="2200"/>
              <a:t>Generating and saving temporary files on disk is time consuming and expensive. </a:t>
            </a:r>
          </a:p>
          <a:p>
            <a:r>
              <a:rPr lang="en-US" altLang="en-US" sz="2400"/>
              <a:t>Alternative: </a:t>
            </a:r>
          </a:p>
          <a:p>
            <a:pPr lvl="1"/>
            <a:r>
              <a:rPr lang="en-US" altLang="en-US" sz="2200"/>
              <a:t>Avoid constructing temporary results as much as possible.</a:t>
            </a:r>
          </a:p>
          <a:p>
            <a:pPr lvl="1"/>
            <a:r>
              <a:rPr lang="en-US" altLang="en-US" sz="2200"/>
              <a:t>Pipeline the data through multiple operations - pass the result of a previous operator to the next without waiting to complete the previous operation. </a:t>
            </a:r>
          </a:p>
          <a:p>
            <a:endParaRPr lang="en-US" altLang="en-US" sz="2400"/>
          </a:p>
        </p:txBody>
      </p:sp>
    </p:spTree>
    <p:extLst>
      <p:ext uri="{BB962C8B-B14F-4D97-AF65-F5344CB8AC3E}">
        <p14:creationId xmlns:p14="http://schemas.microsoft.com/office/powerpoint/2010/main" val="284291692"/>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982DE-6FAA-6317-4B8B-BC828626482C}"/>
              </a:ext>
            </a:extLst>
          </p:cNvPr>
          <p:cNvPicPr>
            <a:picLocks noChangeAspect="1"/>
          </p:cNvPicPr>
          <p:nvPr/>
        </p:nvPicPr>
        <p:blipFill rotWithShape="1">
          <a:blip r:embed="rId2"/>
          <a:srcRect l="7577" t="18503" r="36097" b="36055"/>
          <a:stretch/>
        </p:blipFill>
        <p:spPr>
          <a:xfrm>
            <a:off x="559836" y="755778"/>
            <a:ext cx="11041183" cy="5010539"/>
          </a:xfrm>
          <a:prstGeom prst="rect">
            <a:avLst/>
          </a:prstGeom>
        </p:spPr>
      </p:pic>
    </p:spTree>
    <p:extLst>
      <p:ext uri="{BB962C8B-B14F-4D97-AF65-F5344CB8AC3E}">
        <p14:creationId xmlns:p14="http://schemas.microsoft.com/office/powerpoint/2010/main" val="1374092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fontAlgn="base">
              <a:spcBef>
                <a:spcPct val="0"/>
              </a:spcBef>
              <a:spcAft>
                <a:spcPct val="0"/>
              </a:spcAft>
            </a:pPr>
            <a:r>
              <a:rPr lang="en-US" altLang="en-US">
                <a:latin typeface="Arial" panose="020B0604020202020204" pitchFamily="34" charset="0"/>
              </a:rPr>
              <a:t>Slide 15- </a:t>
            </a:r>
            <a:fld id="{809D2257-A7D9-4C16-B9A7-E8639EFA2A75}" type="slidenum">
              <a:rPr lang="en-US" altLang="en-US">
                <a:latin typeface="Arial" panose="020B0604020202020204" pitchFamily="34" charset="0"/>
              </a:rPr>
              <a:pPr fontAlgn="base">
                <a:spcBef>
                  <a:spcPct val="0"/>
                </a:spcBef>
                <a:spcAft>
                  <a:spcPct val="0"/>
                </a:spcAft>
              </a:pPr>
              <a:t>70</a:t>
            </a:fld>
            <a:endParaRPr lang="en-CA" altLang="en-US">
              <a:latin typeface="Arial" panose="020B0604020202020204" pitchFamily="34" charset="0"/>
            </a:endParaRPr>
          </a:p>
        </p:txBody>
      </p:sp>
      <p:sp>
        <p:nvSpPr>
          <p:cNvPr id="741382" name="Rectangle 6"/>
          <p:cNvSpPr>
            <a:spLocks noGrp="1" noChangeArrowheads="1"/>
          </p:cNvSpPr>
          <p:nvPr>
            <p:ph type="title"/>
          </p:nvPr>
        </p:nvSpPr>
        <p:spPr/>
        <p:txBody>
          <a:bodyPr/>
          <a:lstStyle/>
          <a:p>
            <a:r>
              <a:rPr lang="en-US" altLang="en-US" sz="3200"/>
              <a:t>Combining Operations using Pipelining (2)</a:t>
            </a:r>
          </a:p>
        </p:txBody>
      </p:sp>
      <p:sp>
        <p:nvSpPr>
          <p:cNvPr id="741383" name="Rectangle 7"/>
          <p:cNvSpPr>
            <a:spLocks noGrp="1" noChangeArrowheads="1"/>
          </p:cNvSpPr>
          <p:nvPr>
            <p:ph type="body" idx="1"/>
          </p:nvPr>
        </p:nvSpPr>
        <p:spPr/>
        <p:txBody>
          <a:bodyPr/>
          <a:lstStyle/>
          <a:p>
            <a:r>
              <a:rPr lang="en-US" altLang="en-US"/>
              <a:t>Example:</a:t>
            </a:r>
          </a:p>
          <a:p>
            <a:pPr lvl="1"/>
            <a:r>
              <a:rPr lang="en-US" altLang="en-US"/>
              <a:t>For a 2-way join, combine the 2 selections on the input and one projection on the output with the Join. </a:t>
            </a:r>
          </a:p>
          <a:p>
            <a:r>
              <a:rPr lang="en-US" altLang="en-US"/>
              <a:t>Dynamic generation of code to allow for multiple operations to be pipelined.</a:t>
            </a:r>
          </a:p>
          <a:p>
            <a:r>
              <a:rPr lang="en-US" altLang="en-US"/>
              <a:t>Results of a select operation are fed in a "Pipeline" to the join algorithm.  </a:t>
            </a:r>
          </a:p>
          <a:p>
            <a:r>
              <a:rPr lang="en-US" altLang="en-US"/>
              <a:t>Also known as stream-based processing. </a:t>
            </a:r>
          </a:p>
        </p:txBody>
      </p:sp>
    </p:spTree>
    <p:extLst>
      <p:ext uri="{BB962C8B-B14F-4D97-AF65-F5344CB8AC3E}">
        <p14:creationId xmlns:p14="http://schemas.microsoft.com/office/powerpoint/2010/main" val="17091669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75DEE-C16E-7775-CB4A-711E7B9496AB}"/>
              </a:ext>
            </a:extLst>
          </p:cNvPr>
          <p:cNvPicPr>
            <a:picLocks noChangeAspect="1"/>
          </p:cNvPicPr>
          <p:nvPr/>
        </p:nvPicPr>
        <p:blipFill rotWithShape="1">
          <a:blip r:embed="rId2"/>
          <a:srcRect l="6428" t="19320" r="35714" b="34966"/>
          <a:stretch/>
        </p:blipFill>
        <p:spPr>
          <a:xfrm>
            <a:off x="783771" y="1082351"/>
            <a:ext cx="10874826" cy="4833257"/>
          </a:xfrm>
          <a:prstGeom prst="rect">
            <a:avLst/>
          </a:prstGeom>
        </p:spPr>
      </p:pic>
    </p:spTree>
    <p:extLst>
      <p:ext uri="{BB962C8B-B14F-4D97-AF65-F5344CB8AC3E}">
        <p14:creationId xmlns:p14="http://schemas.microsoft.com/office/powerpoint/2010/main" val="3947871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805CFD-15F1-ED14-664C-7ECEEDCACB80}"/>
              </a:ext>
            </a:extLst>
          </p:cNvPr>
          <p:cNvPicPr>
            <a:picLocks noChangeAspect="1"/>
          </p:cNvPicPr>
          <p:nvPr/>
        </p:nvPicPr>
        <p:blipFill rotWithShape="1">
          <a:blip r:embed="rId2"/>
          <a:srcRect l="7117" t="19728" r="36250" b="34694"/>
          <a:stretch/>
        </p:blipFill>
        <p:spPr>
          <a:xfrm>
            <a:off x="438539" y="793101"/>
            <a:ext cx="10470338" cy="4739951"/>
          </a:xfrm>
          <a:prstGeom prst="rect">
            <a:avLst/>
          </a:prstGeom>
        </p:spPr>
      </p:pic>
    </p:spTree>
    <p:extLst>
      <p:ext uri="{BB962C8B-B14F-4D97-AF65-F5344CB8AC3E}">
        <p14:creationId xmlns:p14="http://schemas.microsoft.com/office/powerpoint/2010/main" val="2671754637"/>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1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1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1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altLang="en-US" sz="2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CA" altLang="en-US" sz="2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B4755603556D43B8AB4DB1334BDB32" ma:contentTypeVersion="2" ma:contentTypeDescription="Create a new document." ma:contentTypeScope="" ma:versionID="0703c8d9f681396466b1993f72b9f491">
  <xsd:schema xmlns:xsd="http://www.w3.org/2001/XMLSchema" xmlns:xs="http://www.w3.org/2001/XMLSchema" xmlns:p="http://schemas.microsoft.com/office/2006/metadata/properties" xmlns:ns2="cb646533-ea89-4d1f-b7fc-d7360a42adf0" targetNamespace="http://schemas.microsoft.com/office/2006/metadata/properties" ma:root="true" ma:fieldsID="b4faa6e6c0980f16ec5f804949a04625" ns2:_="">
    <xsd:import namespace="cb646533-ea89-4d1f-b7fc-d7360a42adf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646533-ea89-4d1f-b7fc-d7360a42ad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528888C-36C9-4119-98E0-93DC8E9077F3}"/>
</file>

<file path=customXml/itemProps2.xml><?xml version="1.0" encoding="utf-8"?>
<ds:datastoreItem xmlns:ds="http://schemas.openxmlformats.org/officeDocument/2006/customXml" ds:itemID="{563E5217-5941-4B08-B026-2472735FEC12}"/>
</file>

<file path=docProps/app.xml><?xml version="1.0" encoding="utf-8"?>
<Properties xmlns="http://schemas.openxmlformats.org/officeDocument/2006/extended-properties" xmlns:vt="http://schemas.openxmlformats.org/officeDocument/2006/docPropsVTypes">
  <TotalTime>194</TotalTime>
  <Words>1221</Words>
  <Application>Microsoft Office PowerPoint</Application>
  <PresentationFormat>Widescreen</PresentationFormat>
  <Paragraphs>147</Paragraphs>
  <Slides>70</Slides>
  <Notes>11</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70</vt:i4>
      </vt:variant>
    </vt:vector>
  </HeadingPairs>
  <TitlesOfParts>
    <vt:vector size="87" baseType="lpstr">
      <vt:lpstr>Arial</vt:lpstr>
      <vt:lpstr>Arial</vt:lpstr>
      <vt:lpstr>Calibri</vt:lpstr>
      <vt:lpstr>Calibri Light</vt:lpstr>
      <vt:lpstr>Helvetica</vt:lpstr>
      <vt:lpstr>Lucida Grande</vt:lpstr>
      <vt:lpstr>Monotype Sorts</vt:lpstr>
      <vt:lpstr>New York</vt:lpstr>
      <vt:lpstr>Symbol</vt:lpstr>
      <vt:lpstr>Tahoma</vt:lpstr>
      <vt:lpstr>Times New Roman</vt:lpstr>
      <vt:lpstr>Webdings</vt:lpstr>
      <vt:lpstr>Wingdings</vt:lpstr>
      <vt:lpstr>Office Theme</vt:lpstr>
      <vt:lpstr>4_db-5-grey</vt:lpstr>
      <vt:lpstr>Blends</vt:lpstr>
      <vt:lpstr>Clip</vt:lpstr>
      <vt:lpstr>Query Optimization Joins</vt:lpstr>
      <vt:lpstr>Types: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Merge Join</vt:lpstr>
      <vt:lpstr>Join operation</vt:lpstr>
      <vt:lpstr>PowerPoint Presentation</vt:lpstr>
      <vt:lpstr>Merge join</vt:lpstr>
      <vt:lpstr>Merge join</vt:lpstr>
      <vt:lpstr>Merge sort</vt:lpstr>
      <vt:lpstr>Merge join</vt:lpstr>
      <vt:lpstr>Merge join</vt:lpstr>
      <vt:lpstr>Merge join</vt:lpstr>
      <vt:lpstr>Merge Join Requirements</vt:lpstr>
      <vt:lpstr>Cost Analysis</vt:lpstr>
      <vt:lpstr>PowerPoint Presentation</vt:lpstr>
      <vt:lpstr>Hash Join </vt:lpstr>
      <vt:lpstr>Hash join </vt:lpstr>
      <vt:lpstr>Hash-Join (Cont.)</vt:lpstr>
      <vt:lpstr>Hash join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Algorithms for PROJECT and SET Operations (1)</vt:lpstr>
      <vt:lpstr>Algorithms for PROJECT and SET Operations (2)</vt:lpstr>
      <vt:lpstr>Algorithms for PROJECT and SET Operations (3)</vt:lpstr>
      <vt:lpstr>5. Implementing Aggregate Operations and Outer Joins (1)</vt:lpstr>
      <vt:lpstr>Implementing Aggregate Operations and Outer Joins (2)</vt:lpstr>
      <vt:lpstr>Implementing Aggregate Operations and Outer Joins (3)</vt:lpstr>
      <vt:lpstr>Implementing Aggregate Operations and Outer Joins (4)</vt:lpstr>
      <vt:lpstr>Implementing Aggregate Operations and Outer Joins (5)</vt:lpstr>
      <vt:lpstr>6. Combining Operations using Pipelining (1)</vt:lpstr>
      <vt:lpstr>Combining Operations using Pipelining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Sudarshan Tare</dc:creator>
  <cp:lastModifiedBy>Sudarshan Tare</cp:lastModifiedBy>
  <cp:revision>6</cp:revision>
  <dcterms:created xsi:type="dcterms:W3CDTF">2022-09-28T03:12:44Z</dcterms:created>
  <dcterms:modified xsi:type="dcterms:W3CDTF">2022-10-05T05:44:20Z</dcterms:modified>
</cp:coreProperties>
</file>